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9" r:id="rId9"/>
    <p:sldId id="261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1227A1-14E8-4888-9332-228136AF66C3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4D8664-9784-4A06-8B28-FC494AAE9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Урок по природоведению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175351" cy="4448785"/>
          </a:xfrm>
        </p:spPr>
        <p:txBody>
          <a:bodyPr/>
          <a:lstStyle/>
          <a:p>
            <a:pPr marL="182880" indent="0">
              <a:buNone/>
            </a:pPr>
            <a:r>
              <a:rPr lang="ru-RU" sz="1200" b="0" dirty="0" err="1">
                <a:effectLst/>
              </a:rPr>
              <a:t>Идентефикатор</a:t>
            </a:r>
            <a:r>
              <a:rPr lang="ru-RU" sz="1200" b="0" dirty="0">
                <a:effectLst/>
              </a:rPr>
              <a:t>: 270 – 327 – 625</a:t>
            </a:r>
            <a:br>
              <a:rPr lang="ru-RU" sz="1200" b="0" dirty="0">
                <a:effectLst/>
              </a:rPr>
            </a:br>
            <a:r>
              <a:rPr lang="ru-RU" sz="1200" b="0" dirty="0">
                <a:effectLst/>
              </a:rPr>
              <a:t>Автор: </a:t>
            </a:r>
            <a:r>
              <a:rPr lang="ru-RU" sz="1200" b="0" dirty="0" err="1">
                <a:effectLst/>
              </a:rPr>
              <a:t>Галимова</a:t>
            </a:r>
            <a:r>
              <a:rPr lang="ru-RU" sz="1200" b="0" dirty="0">
                <a:effectLst/>
              </a:rPr>
              <a:t>  Л.А., учитель – дефектолог КС (К) ОШ № 76 </a:t>
            </a:r>
            <a:r>
              <a:rPr lang="en-US" sz="1200" b="0" dirty="0">
                <a:effectLst/>
              </a:rPr>
              <a:t>VIII</a:t>
            </a:r>
            <a:r>
              <a:rPr lang="ru-RU" sz="1200" b="0" dirty="0">
                <a:effectLst/>
              </a:rPr>
              <a:t> вида.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Здоровье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4150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-20996"/>
            <a:ext cx="6512511" cy="1143000"/>
          </a:xfrm>
        </p:spPr>
        <p:txBody>
          <a:bodyPr/>
          <a:lstStyle/>
          <a:p>
            <a:r>
              <a:rPr lang="ru-RU" sz="3600" dirty="0" smtClean="0"/>
              <a:t>Самостоятельная работа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268760"/>
            <a:ext cx="7200800" cy="3474720"/>
          </a:xfrm>
        </p:spPr>
        <p:txBody>
          <a:bodyPr numCol="2"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Читать лежа в постели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 сидеть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компьютера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телевизора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Разговаривать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 время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еды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Употребление табака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алкоголя,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наркотиков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Малоподвижный образ 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жизни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Плохая циркуляция крови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лохо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усваивается пища и можно поперхнуться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Портится зрение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Ухудшение работы внутренних органов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арушается психика, осанка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3860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Тренинг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4687" y="731838"/>
            <a:ext cx="4557425" cy="3475037"/>
          </a:xfrm>
        </p:spPr>
      </p:pic>
    </p:spTree>
    <p:extLst>
      <p:ext uri="{BB962C8B-B14F-4D97-AF65-F5344CB8AC3E}">
        <p14:creationId xmlns:p14="http://schemas.microsoft.com/office/powerpoint/2010/main" xmlns="" val="2223243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512511" cy="1143000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75589" y="1754480"/>
            <a:ext cx="6400800" cy="347472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Как </a:t>
            </a:r>
            <a:r>
              <a:rPr lang="ru-RU" dirty="0"/>
              <a:t>вы считаете, что можно посоветовать тому, кто хочет избавиться от вредной привычки?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3861048"/>
            <a:ext cx="182420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5252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Мой план избавления  от вредной привычки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942320"/>
            <a:ext cx="8229600" cy="370100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Вредная </a:t>
            </a:r>
            <a:r>
              <a:rPr lang="ru-RU" dirty="0"/>
              <a:t>привычка, от которой я хочу избавиться </a:t>
            </a:r>
            <a:r>
              <a:rPr lang="ru-RU" dirty="0" smtClean="0"/>
              <a:t>_________________________________________________________</a:t>
            </a:r>
            <a:endParaRPr lang="ru-RU" dirty="0"/>
          </a:p>
          <a:p>
            <a:r>
              <a:rPr lang="ru-RU" dirty="0"/>
              <a:t>Время для работы над собой </a:t>
            </a:r>
            <a:r>
              <a:rPr lang="ru-RU" dirty="0" smtClean="0"/>
              <a:t>_________________________________________________________                            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Укажи срок, время</a:t>
            </a:r>
          </a:p>
          <a:p>
            <a:r>
              <a:rPr lang="ru-RU" dirty="0" smtClean="0"/>
              <a:t>Мне </a:t>
            </a:r>
            <a:r>
              <a:rPr lang="ru-RU" dirty="0"/>
              <a:t>понадобится помощь  </a:t>
            </a:r>
            <a:r>
              <a:rPr lang="ru-RU" dirty="0" smtClean="0"/>
              <a:t>_________________________________________________________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</a:t>
            </a:r>
            <a:r>
              <a:rPr lang="ru-RU" dirty="0"/>
              <a:t>Укажи человека</a:t>
            </a:r>
          </a:p>
          <a:p>
            <a:r>
              <a:rPr lang="ru-RU" dirty="0"/>
              <a:t>Я должен (должна) сделать  </a:t>
            </a:r>
            <a:r>
              <a:rPr lang="ru-RU" dirty="0" smtClean="0"/>
              <a:t>__________________________________________________________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              Укажи что</a:t>
            </a:r>
          </a:p>
          <a:p>
            <a:r>
              <a:rPr lang="ru-RU" dirty="0"/>
              <a:t>Избавившись от привычки, я </a:t>
            </a:r>
            <a:r>
              <a:rPr lang="ru-RU" dirty="0" smtClean="0"/>
              <a:t>____________________________________________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4797152"/>
            <a:ext cx="1798249" cy="198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5006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Будьте здоровы!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700808"/>
            <a:ext cx="7128792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259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Здоровье человека складывается из следующих правил: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Соблюдение чистоты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5619" y="1772816"/>
            <a:ext cx="2399127" cy="236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795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Правильное питание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7539" y="2276872"/>
            <a:ext cx="3893418" cy="389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182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Чередование работы и отдыха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8562" y="2636912"/>
            <a:ext cx="38100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457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Закаливание организма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589" y="2564904"/>
            <a:ext cx="5139395" cy="37444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2475431"/>
            <a:ext cx="2998747" cy="392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598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Занятия  спортом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348880"/>
            <a:ext cx="2679108" cy="36404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3233738"/>
            <a:ext cx="4382628" cy="275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7729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Отказ от вредных привычек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586" y="2348880"/>
            <a:ext cx="2160240" cy="2160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2296120"/>
            <a:ext cx="2265759" cy="22657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4595" y="3933056"/>
            <a:ext cx="3340567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4140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74" y="116632"/>
            <a:ext cx="5147265" cy="994606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Привычки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284" y="2626231"/>
            <a:ext cx="2911604" cy="19282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2527" y="836712"/>
            <a:ext cx="2045497" cy="19442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437646"/>
            <a:ext cx="2332834" cy="16952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759" y="1052736"/>
            <a:ext cx="2340768" cy="16077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30577"/>
            <a:ext cx="2294240" cy="223294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1775" y="4221088"/>
            <a:ext cx="3758705" cy="220798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672" y="4425232"/>
            <a:ext cx="2570855" cy="207504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583" y="3933056"/>
            <a:ext cx="1553186" cy="249601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2595366"/>
            <a:ext cx="2880320" cy="162572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0116" y="2132857"/>
            <a:ext cx="2804793" cy="1800200"/>
          </a:xfrm>
          <a:prstGeom prst="rect">
            <a:avLst/>
          </a:prstGeom>
        </p:spPr>
      </p:pic>
      <p:pic>
        <p:nvPicPr>
          <p:cNvPr id="17" name="Объект 16"/>
          <p:cNvPicPr>
            <a:picLocks noGrp="1" noChangeAspect="1"/>
          </p:cNvPicPr>
          <p:nvPr>
            <p:ph sz="quarter" idx="13"/>
          </p:nvPr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4077072"/>
            <a:ext cx="2019451" cy="2019451"/>
          </a:xfrm>
        </p:spPr>
      </p:pic>
    </p:spTree>
    <p:extLst>
      <p:ext uri="{BB962C8B-B14F-4D97-AF65-F5344CB8AC3E}">
        <p14:creationId xmlns:p14="http://schemas.microsoft.com/office/powerpoint/2010/main" xmlns="" val="46266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512511" cy="1143000"/>
          </a:xfrm>
        </p:spPr>
        <p:txBody>
          <a:bodyPr/>
          <a:lstStyle/>
          <a:p>
            <a:r>
              <a:rPr lang="ru-RU" sz="3600" dirty="0" smtClean="0"/>
              <a:t>Игра «Выбери привычку»:</a:t>
            </a:r>
            <a:endParaRPr lang="ru-RU" sz="36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15616" y="1268760"/>
            <a:ext cx="7317432" cy="4137640"/>
          </a:xfrm>
        </p:spPr>
        <p:txBody>
          <a:bodyPr numCol="2">
            <a:noAutofit/>
          </a:bodyPr>
          <a:lstStyle/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отрытой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форточкой         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обманывать 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разговаривать во время еды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умываться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делать ежедневную зарядку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чистить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зубы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пропускать уроки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грызть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ногти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говорить правду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сутулиться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класть вещи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мыть за собой посуду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выполнять домашнее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конфликтовать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драться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заниматься спортом,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подолгу сидеть у компьютера и телевизора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курить, употреблять алкоголь, наркотики.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есть много сладкого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140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234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Идентефикатор: 270 – 327 – 625 Автор: Галимова  Л.А., учитель – дефектолог КС (К) ОШ № 76 VIII вида.   Здоровье Человека</vt:lpstr>
      <vt:lpstr>Здоровье человека складывается из следующих правил:</vt:lpstr>
      <vt:lpstr>Слайд 3</vt:lpstr>
      <vt:lpstr>Слайд 4</vt:lpstr>
      <vt:lpstr>Слайд 5</vt:lpstr>
      <vt:lpstr>Слайд 6</vt:lpstr>
      <vt:lpstr>Слайд 7</vt:lpstr>
      <vt:lpstr>*Привычки</vt:lpstr>
      <vt:lpstr>Игра «Выбери привычку»:</vt:lpstr>
      <vt:lpstr>Самостоятельная работа:</vt:lpstr>
      <vt:lpstr>Тренинг</vt:lpstr>
      <vt:lpstr>Самостоятельная работа</vt:lpstr>
      <vt:lpstr>Мой план избавления  от вредной привычки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 Человека</dc:title>
  <dc:creator>Любовь</dc:creator>
  <cp:lastModifiedBy>re</cp:lastModifiedBy>
  <cp:revision>13</cp:revision>
  <dcterms:created xsi:type="dcterms:W3CDTF">2014-05-14T21:14:26Z</dcterms:created>
  <dcterms:modified xsi:type="dcterms:W3CDTF">2015-04-09T20:53:28Z</dcterms:modified>
</cp:coreProperties>
</file>