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4" r:id="rId3"/>
    <p:sldId id="265" r:id="rId4"/>
    <p:sldId id="256" r:id="rId5"/>
    <p:sldId id="267" r:id="rId6"/>
    <p:sldId id="269" r:id="rId7"/>
    <p:sldId id="268" r:id="rId8"/>
    <p:sldId id="258" r:id="rId9"/>
    <p:sldId id="271" r:id="rId10"/>
    <p:sldId id="270" r:id="rId11"/>
    <p:sldId id="261" r:id="rId12"/>
    <p:sldId id="272" r:id="rId13"/>
    <p:sldId id="266" r:id="rId14"/>
    <p:sldId id="273" r:id="rId15"/>
    <p:sldId id="274" r:id="rId16"/>
    <p:sldId id="276" r:id="rId17"/>
    <p:sldId id="260" r:id="rId18"/>
    <p:sldId id="277" r:id="rId19"/>
    <p:sldId id="262" r:id="rId20"/>
    <p:sldId id="259" r:id="rId21"/>
    <p:sldId id="263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1%83%D0%B4%D0%BE%D0%B6%D0%BD%D0%B8%D0%BA" TargetMode="External"/><Relationship Id="rId2" Type="http://schemas.openxmlformats.org/officeDocument/2006/relationships/hyperlink" Target="https://ru.wikipedia.org/wiki/%D0%9B%D0%B5%D0%BD%D0%B8%D0%BD%D0%B3%D1%80%D0%B0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s://ru.wikipedia.org/wiki/%D0%A0%D0%B8%D1%81%D1%83%D0%BD%D0%BE%D0%BA" TargetMode="External"/><Relationship Id="rId4" Type="http://schemas.openxmlformats.org/officeDocument/2006/relationships/hyperlink" Target="https://ru.wikipedia.org/wiki/%D0%9F%D0%BB%D0%B0%D0%BA%D0%B0%D1%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encspb.ru/image.php?file=big/280399074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65_%D0%B3%D0%BE%D0%B4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s://ru.wikipedia.org/wiki/1_%D0%BC%D0%B0%D1%8F" TargetMode="External"/><Relationship Id="rId7" Type="http://schemas.openxmlformats.org/officeDocument/2006/relationships/hyperlink" Target="https://ru.wikipedia.org/wiki/8_%D0%BC%D0%B0%D1%8F" TargetMode="External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1%83%D0%B6%D0%B5%D1%81%D1%82%D0%B2%D0%BE" TargetMode="External"/><Relationship Id="rId11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5" Type="http://schemas.openxmlformats.org/officeDocument/2006/relationships/hyperlink" Target="https://ru.wikipedia.org/wiki/%D0%93%D0%BE%D1%80%D0%BE%D0%B4%D0%B0-%D0%B3%D0%B5%D1%80%D0%BE%D0%B8" TargetMode="External"/><Relationship Id="rId10" Type="http://schemas.openxmlformats.org/officeDocument/2006/relationships/hyperlink" Target="https://ru.wikipedia.org/wiki/%D0%9E%D1%80%D0%B4%D0%B5%D0%BD_%D0%9B%D0%B5%D0%BD%D0%B8%D0%BD%D0%B0" TargetMode="External"/><Relationship Id="rId4" Type="http://schemas.openxmlformats.org/officeDocument/2006/relationships/hyperlink" Target="https://ru.wikipedia.org/wiki/1945_%D0%B3%D0%BE%D0%B4" TargetMode="External"/><Relationship Id="rId9" Type="http://schemas.openxmlformats.org/officeDocument/2006/relationships/hyperlink" Target="https://ru.wikipedia.org/wiki/%D0%9F%D1%80%D0%B5%D0%B7%D0%B8%D0%B4%D0%B8%D1%83%D0%BC_%D0%92%D0%B5%D1%80%D1%85%D0%BE%D0%B2%D0%BD%D0%BE%D0%B3%D0%BE_%D0%A1%D0%BE%D0%B2%D0%B5%D1%82%D0%B0_%D0%A1%D0%A1%D0%A1%D0%A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d/d2/RIAN_archive_888_Nurses_helping_people_wounded_in_the_first_bombardment_in_Leningrad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локада Ленинграда - Сообщество библиотекарей образовательных учрежд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838"/>
            <a:ext cx="9037231" cy="66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gpreviewCAZW0S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50" y="1209814"/>
            <a:ext cx="5401344" cy="4321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692696"/>
            <a:ext cx="29523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/>
              <a:t>Кольцо блокады замкнулось 8 сентября 41-го. В этот день в Театре музыкальной комедии прошел спектакль «Летучая мышь». Коллектив театра не был эвакуирован. В начале войны ему приходилось выступать при полупустом зале. Однако по мере того, как положение вокруг Ленинграда и в самом городе стабилизировалось, число зрителей стало увеличиваться.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27123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фиша к спектаклю «Кармен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0" y="188640"/>
            <a:ext cx="3786700" cy="2763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цена из оперы «Евгений Онегин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0" y="3284984"/>
            <a:ext cx="3800400" cy="2449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Сцена из балета «Эсмеральда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36" y="3255795"/>
            <a:ext cx="3656150" cy="2507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Афиша к спектаклю «Травиат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36" y="188640"/>
            <a:ext cx="3729036" cy="2763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05264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Сцена из</a:t>
            </a:r>
            <a:r>
              <a:rPr lang="ru-RU" i="1" dirty="0"/>
              <a:t> оперы «Евгений Онегин», </a:t>
            </a:r>
            <a:r>
              <a:rPr lang="ru-RU" i="1" dirty="0" smtClean="0"/>
              <a:t>1942 </a:t>
            </a:r>
            <a:r>
              <a:rPr lang="ru-RU" i="1" dirty="0"/>
              <a:t>г. Фото предоставлено Крюковым А. Н.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581475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Сцена из балета «Эсмеральда», 1942 г. Фото предоставлено Крюковым А. 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3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есни, изданные в Ленингра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03585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Песни печатались даже на почтовых открытках и конверт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67834"/>
            <a:ext cx="4035855" cy="293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6171" y="4470361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Песни печатались даже на почтовых открытках и конвертах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6171" y="101469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блокаду Ленинграда продолжали печатать музыкальные произведения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33" y="33388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Кто сказал, что надо бросить Песни на войне? После боя сердце просит Музыки вдвойне!</a:t>
            </a:r>
          </a:p>
        </p:txBody>
      </p:sp>
    </p:spTree>
    <p:extLst>
      <p:ext uri="{BB962C8B-B14F-4D97-AF65-F5344CB8AC3E}">
        <p14:creationId xmlns:p14="http://schemas.microsoft.com/office/powerpoint/2010/main" val="26795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Рисунок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rmal_Шостакович_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6" y="1393302"/>
            <a:ext cx="5184775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47041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i="1" dirty="0">
                <a:solidFill>
                  <a:srgbClr val="0000FF"/>
                </a:solidFill>
                <a:latin typeface="Arial" charset="0"/>
              </a:rPr>
              <a:t>«Нашей победе над фашизмом</a:t>
            </a:r>
            <a:r>
              <a:rPr lang="ru-RU" b="1" i="1" dirty="0" smtClean="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pPr lvl="1" algn="ctr"/>
            <a:r>
              <a:rPr lang="ru-RU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Arial" charset="0"/>
              </a:rPr>
              <a:t>нашей грядущей победе над врагом, </a:t>
            </a:r>
            <a:endParaRPr lang="ru-RU" b="1" i="1" dirty="0" smtClean="0">
              <a:solidFill>
                <a:srgbClr val="0000FF"/>
              </a:solidFill>
              <a:latin typeface="Arial" charset="0"/>
            </a:endParaRPr>
          </a:p>
          <a:p>
            <a:pPr lvl="1" algn="ctr"/>
            <a:r>
              <a:rPr lang="ru-RU" b="1" i="1" dirty="0" smtClean="0">
                <a:solidFill>
                  <a:srgbClr val="0000FF"/>
                </a:solidFill>
                <a:latin typeface="Arial" charset="0"/>
              </a:rPr>
              <a:t>моему любимому </a:t>
            </a:r>
            <a:r>
              <a:rPr lang="ru-RU" b="1" i="1" dirty="0">
                <a:solidFill>
                  <a:srgbClr val="0000FF"/>
                </a:solidFill>
                <a:latin typeface="Arial" charset="0"/>
              </a:rPr>
              <a:t>городу Ленинграду </a:t>
            </a:r>
            <a:endParaRPr lang="ru-RU" b="1" i="1" dirty="0" smtClean="0">
              <a:solidFill>
                <a:srgbClr val="0000FF"/>
              </a:solidFill>
              <a:latin typeface="Arial" charset="0"/>
            </a:endParaRPr>
          </a:p>
          <a:p>
            <a:pPr lvl="1" algn="ctr"/>
            <a:r>
              <a:rPr lang="ru-RU" b="1" i="1" dirty="0" smtClean="0">
                <a:solidFill>
                  <a:srgbClr val="0000FF"/>
                </a:solidFill>
                <a:latin typeface="Arial" charset="0"/>
              </a:rPr>
              <a:t>я посвящаю </a:t>
            </a:r>
            <a:r>
              <a:rPr lang="ru-RU" b="1" i="1" dirty="0">
                <a:solidFill>
                  <a:srgbClr val="0000FF"/>
                </a:solidFill>
                <a:latin typeface="Arial" charset="0"/>
              </a:rPr>
              <a:t>свою седьмую симфонию»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92973"/>
            <a:ext cx="7626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Дмитрий Дмитриевич Шостакович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«Седьмая симфония»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88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БЛОКАДНОГО ЛЕНИНГРАДА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28800"/>
            <a:ext cx="42307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В тяжелые дни блокады художники Ленинграда ни на один день не прекращали работы. </a:t>
            </a:r>
            <a:endParaRPr lang="ru-RU" sz="2400" dirty="0" smtClean="0">
              <a:solidFill>
                <a:srgbClr val="35353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мужестве, необычайной силе воли, исключительном упорстве и терпении ленинградцев, героически переносивших непомерные тяготы жизни в условиях осажденного города, рассказывали они в своих полотнах.   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7" y="4528537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Боевой карандаш</a:t>
            </a:r>
            <a:r>
              <a:rPr lang="ru-RU" dirty="0"/>
              <a:t>» — творческое объединение </a:t>
            </a:r>
            <a:r>
              <a:rPr lang="ru-RU" dirty="0">
                <a:hlinkClick r:id="rId2" tooltip="Ленинград"/>
              </a:rPr>
              <a:t>Ленинградских</a:t>
            </a:r>
            <a:r>
              <a:rPr lang="ru-RU" dirty="0"/>
              <a:t> </a:t>
            </a:r>
            <a:r>
              <a:rPr lang="ru-RU" dirty="0">
                <a:hlinkClick r:id="rId3" tooltip="Художник"/>
              </a:rPr>
              <a:t>художников</a:t>
            </a:r>
            <a:r>
              <a:rPr lang="ru-RU" dirty="0"/>
              <a:t>, выпускавших агитационные </a:t>
            </a:r>
            <a:r>
              <a:rPr lang="ru-RU" dirty="0">
                <a:hlinkClick r:id="rId4" tooltip="Плакат"/>
              </a:rPr>
              <a:t>плакаты</a:t>
            </a:r>
            <a:r>
              <a:rPr lang="ru-RU" dirty="0"/>
              <a:t> и сборники сатирических </a:t>
            </a:r>
            <a:r>
              <a:rPr lang="ru-RU" dirty="0">
                <a:hlinkClick r:id="rId5" tooltip="Рисунок"/>
              </a:rPr>
              <a:t>рисунков</a:t>
            </a:r>
            <a:r>
              <a:rPr lang="ru-RU" dirty="0"/>
              <a:t> в середине ХХ века. Часто так называют и само это явление массового искусства.</a:t>
            </a:r>
          </a:p>
        </p:txBody>
      </p:sp>
      <p:pic>
        <p:nvPicPr>
          <p:cNvPr id="9218" name="Picture 2" descr="Первый лист плод коллективного труда В.А.Гальбы, И.М.Еца, В.И.Курдова Н. Е.Муратова и Г.Р.Петро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75" y="1628800"/>
            <a:ext cx="3683506" cy="27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 из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1" y="764704"/>
            <a:ext cx="3456384" cy="4937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74374"/>
            <a:ext cx="830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«Ленинград в дни блокады и освобождения»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А.Ф.Пахомов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33" y="5877272"/>
            <a:ext cx="2753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 Неву за водой»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Пахомов 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71" y="764705"/>
            <a:ext cx="3416919" cy="4937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1681" y="5877272"/>
            <a:ext cx="44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«Пленные немцы в Ленинграде»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mageup.ru/img230/1321954/1296117233_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764"/>
            <a:ext cx="7488832" cy="46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-99392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Торжеством </a:t>
            </a:r>
            <a:r>
              <a:rPr lang="ru-RU" sz="2800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великой победы Советской Армии над врагом проникнута большая батальная картина </a:t>
            </a:r>
            <a:r>
              <a:rPr lang="ru-RU" sz="2800" b="1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«Прорыв блокады 18 января 1943 года»</a:t>
            </a:r>
            <a:r>
              <a:rPr lang="ru-RU" sz="2800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353535"/>
                </a:solidFill>
                <a:latin typeface="Times New Roman" pitchFamily="18" charset="0"/>
                <a:cs typeface="Times New Roman" pitchFamily="18" charset="0"/>
              </a:rPr>
              <a:t>написанная коллективом ленинградских художников в составе А. А. Казанцева, И. А. Серебряного, В. А. Серова. 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Arial" pitchFamily="34" charset="0"/>
              </a:rPr>
              <a:t>  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obeda1945-art.ru/gal2/7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9790"/>
            <a:ext cx="3688199" cy="5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457" y="8646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Я. Николаев. Ленинград. Зима 1941-1942 гг. Очередь за хлебом. 1942</a:t>
            </a:r>
          </a:p>
        </p:txBody>
      </p:sp>
      <p:pic>
        <p:nvPicPr>
          <p:cNvPr id="4" name="Picture 4" descr="7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75" y="1916832"/>
            <a:ext cx="4896544" cy="356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5535" y="5805264"/>
            <a:ext cx="363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А.Мыльников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«Ленинград» 1941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4256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Плакаты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военного времени являются  не только  оригинальными  художественными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произведениями, но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подлинно историческими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документами.</a:t>
            </a:r>
          </a:p>
        </p:txBody>
      </p:sp>
      <p:pic>
        <p:nvPicPr>
          <p:cNvPr id="3074" name="Picture 2" descr="В.Н. Селиванов. Плакат «Окно ТАСС» № 3, август 1943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8246"/>
            <a:ext cx="7620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ru/5/58/%D0%AD%D0%B4%D1%83%D0%B0%D1%80%D0%B4_%D0%90%D1%81%D0%B0%D0%B4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430"/>
            <a:ext cx="3528392" cy="53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404664"/>
            <a:ext cx="48245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Ленинграду  (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фрагмент)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ленинградец я по рожденью.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все же я вправе сказать вполне,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Что я - ленинградец по дымным сраженьям,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 первым окопным стихотвореньям,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 холоду, голоду, по лишеньям,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Короче: по юности, по войне!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Синявинских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топях, в боях подо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Мгою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Где снег был то в пепле, то в бурой крови,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Мы с городом жили одной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судьбою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Словно как родственники, свои.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Было нам всяко: и горько, и сложно.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Мы знали, можно, на кочках скользя,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Сгинуть в болоте, замерзнуть можно,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Свалиться под пулей, отчаяться можно,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Можно и то, и другое можно,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лишь Ленинграда отдать нельзя!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я его спас, навсегда, навечно: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Невка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Васильевский, Зимний дворец...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Впрочем, не я, не один, конечно.-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Его заслонил миллион сердец!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645" y="5877272"/>
            <a:ext cx="2774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Эдуард Асадов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1933"/>
            <a:ext cx="3740072" cy="2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ровь ленинградцев взывает к мести. Кровь ленинградцев взывает к мести!: советские плак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22091"/>
            <a:ext cx="2703360" cy="35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ото - Православные знакомства - Православная Социальная Се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7" y="3140968"/>
            <a:ext cx="2608075" cy="3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оветские плакаты. &quot;Блокада Ленинграда&quot; / Блог им. bloga / Босоногое.ру - сайт о нашем счастливом советском детст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84" y="3119460"/>
            <a:ext cx="2415252" cy="34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лакаты блокадного Ленингра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70" y="238115"/>
            <a:ext cx="3594946" cy="26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Фото-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940" y="404664"/>
            <a:ext cx="4033173" cy="59659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8663" y="908720"/>
            <a:ext cx="43238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</a:pPr>
            <a:r>
              <a:rPr lang="ru-RU" sz="2400" kern="0" dirty="0">
                <a:latin typeface="Tahoma"/>
              </a:rPr>
              <a:t>В строгом монументальном плакате В.А. Серова «Наше дело правое, победа будет за нами» (1941) фон плаката (триумфальная арка и дым заводских труб) характеризует место действия - Ленинград. Образ воина, изображённый крупным планом, проникнут подлинной силой и непреклонностью волей к победе.</a:t>
            </a:r>
          </a:p>
        </p:txBody>
      </p:sp>
    </p:spTree>
    <p:extLst>
      <p:ext uri="{BB962C8B-B14F-4D97-AF65-F5344CB8AC3E}">
        <p14:creationId xmlns:p14="http://schemas.microsoft.com/office/powerpoint/2010/main" val="42936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normal_9may_picture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6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ajmer - альбом &quot;Петроград Ленинград Санкт-Петербург&quot; на Яндекс.Фот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4527"/>
            <a:ext cx="7560840" cy="5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5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Верховного Главнокомандующего от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1 мая"/>
              </a:rPr>
              <a:t>1 мая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1945 год"/>
              </a:rPr>
              <a:t>1945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Ленинград  был назван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tooltip="Города-герои"/>
              </a:rPr>
              <a:t>городом-героем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за героизм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Мужество"/>
              </a:rPr>
              <a:t>мужество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проявленные жителями города во время блокады.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7" tooltip="8 мая"/>
              </a:rPr>
              <a:t>8 мая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8" tooltip="1965 год"/>
              </a:rPr>
              <a:t>1965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Указом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 tooltip="Президиум Верховного Совета СССР"/>
              </a:rPr>
              <a:t>Президиума Верховного Совета СССР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Город-герой Ленинград был награждён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0" tooltip="Орден Ленина"/>
              </a:rPr>
              <a:t>орденом Ленина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1" tooltip="Медаль «Золотая Звезда» (СССР)"/>
              </a:rPr>
              <a:t>медалью «Золотая Звезда»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2" name="Picture 6" descr="Родился Герой Советского Союза Архангельский Николай ВасильевичМедаль &quot;Золотая Звезда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193"/>
            <a:ext cx="1704220" cy="31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убликации ВэйС - Форум практикующих врачей, студентов УГМА, интернов и ординаторов - Страница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2" y="3593946"/>
            <a:ext cx="1728103" cy="33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688" y="4442"/>
            <a:ext cx="9154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ИСКУССТВО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БЛОКАДНОГО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ЛЕНИНГРАДА 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8" name="Picture 4" descr="27 января. День окончательного снятия блокады Ленинграда. Фот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7" y="1917692"/>
            <a:ext cx="8255536" cy="4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амятник Петру I, Медный всадник - Город.томск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1639"/>
            <a:ext cx="7128792" cy="54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178" y="418954"/>
            <a:ext cx="8736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Ленинград – один из крупнейших центров культуры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БЛОКАДНОГО ЛЕНИНГРАДА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8236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«Каждый со­ветский писатель готов все, свои силы, весь свой опыт и талант, всю свою кровь, если это понадо­бится, отдать делу священной народной войны против врагов нашей Родины».</a:t>
            </a:r>
          </a:p>
        </p:txBody>
      </p:sp>
      <p:pic>
        <p:nvPicPr>
          <p:cNvPr id="8194" name="Picture 2" descr="http://biblio-rezh.ucoz.ru/NEW/2014/SAM_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1944216" cy="31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iblio-rezh.ucoz.ru/NEW/2014/SAM_1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32" y="3272895"/>
            <a:ext cx="2458588" cy="31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biblio-rezh.ucoz.ru/NEW/2014/01-leningrad_deystvuet-knig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59" y="3260254"/>
            <a:ext cx="1972174" cy="31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era Inb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7882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688078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Вера </a:t>
            </a:r>
            <a:r>
              <a:rPr lang="ru-RU" b="1" dirty="0" smtClean="0"/>
              <a:t>Михайловна </a:t>
            </a:r>
            <a:r>
              <a:rPr lang="ru-RU" b="1" dirty="0" err="1" smtClean="0"/>
              <a:t>Инбер</a:t>
            </a:r>
            <a:endParaRPr lang="ru-RU" dirty="0"/>
          </a:p>
        </p:txBody>
      </p:sp>
      <p:pic>
        <p:nvPicPr>
          <p:cNvPr id="7172" name="Picture 4" descr="Olga Berghol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79" y="1844824"/>
            <a:ext cx="2381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5611" y="1268760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Ольга </a:t>
            </a:r>
            <a:r>
              <a:rPr lang="ru-RU" b="1" dirty="0" smtClean="0"/>
              <a:t>Федоровна </a:t>
            </a:r>
            <a:r>
              <a:rPr lang="ru-RU" b="1" dirty="0" err="1" smtClean="0"/>
              <a:t>Берггольц</a:t>
            </a:r>
            <a:endParaRPr lang="ru-RU" dirty="0"/>
          </a:p>
        </p:txBody>
      </p:sp>
      <p:pic>
        <p:nvPicPr>
          <p:cNvPr id="7174" name="Picture 6" descr="Nikolai Chukovsk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7198"/>
            <a:ext cx="2066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1356"/>
            <a:ext cx="373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Никола́й Корне́евич Чуко́вский</a:t>
            </a:r>
            <a:endParaRPr lang="ru-RU" dirty="0"/>
          </a:p>
        </p:txBody>
      </p:sp>
      <p:pic>
        <p:nvPicPr>
          <p:cNvPr id="7176" name="Picture 8" descr="Журнал &quot;Сеанс&quot; &quot; Последнее интервью с Лидией Яковлевной Гинзбург / seance.ru / Surfingbird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82434"/>
            <a:ext cx="3118938" cy="23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remeev pantele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21931"/>
            <a:ext cx="2158060" cy="28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255411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Л. </a:t>
            </a:r>
            <a:r>
              <a:rPr lang="ru-RU" b="1" dirty="0" err="1"/>
              <a:t>Пантеле́ев</a:t>
            </a:r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3964414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Ли́дия</a:t>
            </a:r>
            <a:r>
              <a:rPr lang="ru-RU" b="1" dirty="0"/>
              <a:t> </a:t>
            </a:r>
            <a:r>
              <a:rPr lang="ru-RU" b="1" dirty="0" err="1"/>
              <a:t>Я́ковлевна</a:t>
            </a:r>
            <a:r>
              <a:rPr lang="ru-RU" b="1" dirty="0"/>
              <a:t> </a:t>
            </a:r>
            <a:r>
              <a:rPr lang="ru-RU" b="1" dirty="0" err="1"/>
              <a:t>Ги́нзбург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618" y="0"/>
            <a:ext cx="837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МУЗЫКА И ТЕАТР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БЛОКАДНОГО ЛЕНИНГРАДА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Файл:RIAN archive 888 Nurses helping people wounded in the first bombardment in Leningrad.jp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605" y="1556792"/>
            <a:ext cx="4752528" cy="5040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2091913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 музыканты, и слушатели, как и все жители осажденного города, терпели лишения и муки голода и холода, умирали. Однако голос искусства не умолк…</a:t>
            </a:r>
          </a:p>
        </p:txBody>
      </p:sp>
    </p:spTree>
    <p:extLst>
      <p:ext uri="{BB962C8B-B14F-4D97-AF65-F5344CB8AC3E}">
        <p14:creationId xmlns:p14="http://schemas.microsoft.com/office/powerpoint/2010/main" val="1951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фишная тумба занесена снегом и не обновляе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43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9253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Один из символов зимы 1941-1942 года: Афишная тумба занесена снегом и не обновляется</a:t>
            </a:r>
            <a:endParaRPr lang="ru-RU" dirty="0"/>
          </a:p>
        </p:txBody>
      </p:sp>
      <p:pic>
        <p:nvPicPr>
          <p:cNvPr id="4" name="Picture 4" descr="Финальная сцена спектакля «Раскинулось море широк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198794" cy="31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8595" y="764704"/>
            <a:ext cx="4536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/>
              <a:t>У хорошего артиста всегда есть желание работать. Широкие возможности для этого давало участие в концертных бригадах, которые выступали в воинских частях, на призывных пунктах, всюду, где нужна музыка.</a:t>
            </a:r>
          </a:p>
        </p:txBody>
      </p:sp>
    </p:spTree>
    <p:extLst>
      <p:ext uri="{BB962C8B-B14F-4D97-AF65-F5344CB8AC3E}">
        <p14:creationId xmlns:p14="http://schemas.microsoft.com/office/powerpoint/2010/main" val="19122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456</TotalTime>
  <Words>358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Philosoph</dc:creator>
  <cp:lastModifiedBy>Philosoph</cp:lastModifiedBy>
  <cp:revision>37</cp:revision>
  <dcterms:created xsi:type="dcterms:W3CDTF">2015-01-27T21:34:51Z</dcterms:created>
  <dcterms:modified xsi:type="dcterms:W3CDTF">2015-01-28T21:52:13Z</dcterms:modified>
</cp:coreProperties>
</file>