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3" r:id="rId4"/>
    <p:sldId id="275" r:id="rId5"/>
    <p:sldId id="276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99"/>
    <a:srgbClr val="FFFF66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CD8AB-0472-4AE6-9BB2-83A3B368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557338"/>
            <a:ext cx="6553200" cy="508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76338" y="2133600"/>
            <a:ext cx="3744912" cy="208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176338" y="4368800"/>
            <a:ext cx="3744912" cy="2082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5073650" y="2133600"/>
            <a:ext cx="3746500" cy="431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6.gif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5" Type="http://schemas.openxmlformats.org/officeDocument/2006/relationships/image" Target="../media/image5.gif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624513"/>
            <a:ext cx="6048375" cy="6969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Журавлёва М.Ф.</a:t>
            </a:r>
          </a:p>
        </p:txBody>
      </p:sp>
      <p:sp>
        <p:nvSpPr>
          <p:cNvPr id="148484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Дальше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58599" y="2192090"/>
            <a:ext cx="76427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Подумай и ответь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1125538"/>
            <a:ext cx="8077200" cy="2014537"/>
          </a:xfrm>
        </p:spPr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Если мы хотим, чтобы нас уважали, то мы также должны иметь _______ к другим людям.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3200" b="1" smtClean="0">
                <a:solidFill>
                  <a:schemeClr val="tx1"/>
                </a:solidFill>
              </a:rPr>
              <a:t>                                                           Кант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5229225"/>
            <a:ext cx="2651125" cy="1068388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b="1" dirty="0"/>
              <a:t>дружба</a:t>
            </a:r>
            <a:endParaRPr lang="ru-RU" sz="4000" b="1" baseline="30000" dirty="0" smtClean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116013" y="3849688"/>
            <a:ext cx="2627312" cy="1152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b="1"/>
              <a:t>уважение</a:t>
            </a:r>
          </a:p>
        </p:txBody>
      </p:sp>
      <p:pic>
        <p:nvPicPr>
          <p:cNvPr id="14950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3573463"/>
            <a:ext cx="10414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4284663" y="3357563"/>
            <a:ext cx="1800225" cy="1871662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51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843463" y="5661025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Дальше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7202488" y="3759200"/>
            <a:ext cx="1041400" cy="10683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9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7"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  <p:bldP spid="1495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3488" y="3876675"/>
            <a:ext cx="4464050" cy="70485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4000" b="1" smtClean="0"/>
              <a:t>человеколюбие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1258888" y="5013325"/>
            <a:ext cx="4465637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b="1"/>
              <a:t>расположение</a:t>
            </a:r>
          </a:p>
        </p:txBody>
      </p:sp>
      <p:pic>
        <p:nvPicPr>
          <p:cNvPr id="153605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3876675"/>
            <a:ext cx="1041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6" name="AutoShape 6"/>
          <p:cNvSpPr>
            <a:spLocks noChangeArrowheads="1"/>
          </p:cNvSpPr>
          <p:nvPr/>
        </p:nvSpPr>
        <p:spPr bwMode="auto">
          <a:xfrm>
            <a:off x="6804025" y="908050"/>
            <a:ext cx="1800225" cy="18716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07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091238" y="591343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Дальше</a:t>
            </a:r>
          </a:p>
        </p:txBody>
      </p:sp>
      <p:sp>
        <p:nvSpPr>
          <p:cNvPr id="153608" name="Oval 8"/>
          <p:cNvSpPr>
            <a:spLocks noChangeArrowheads="1"/>
          </p:cNvSpPr>
          <p:nvPr/>
        </p:nvSpPr>
        <p:spPr bwMode="auto">
          <a:xfrm>
            <a:off x="7308850" y="3684588"/>
            <a:ext cx="1041400" cy="1035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Прямоугольник 1"/>
          <p:cNvSpPr>
            <a:spLocks noChangeArrowheads="1"/>
          </p:cNvSpPr>
          <p:nvPr/>
        </p:nvSpPr>
        <p:spPr bwMode="auto">
          <a:xfrm>
            <a:off x="827088" y="920750"/>
            <a:ext cx="59769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Секрет успеха в обществе прост: нужна сердечность и _______ к другим.</a:t>
            </a:r>
          </a:p>
          <a:p>
            <a:r>
              <a:rPr lang="ru-RU" sz="3200" b="1"/>
              <a:t>                                (Эмерсон)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0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03"/>
                  </p:tgtEl>
                </p:cond>
              </p:nextCondLst>
            </p:seq>
          </p:childTnLst>
        </p:cTn>
      </p:par>
    </p:tnLst>
    <p:bldLst>
      <p:bldP spid="153606" grpId="0" animBg="1"/>
      <p:bldP spid="153607" grpId="0" animBg="1"/>
      <p:bldP spid="1536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4840288"/>
            <a:ext cx="4195763" cy="735012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b="1" dirty="0" smtClean="0"/>
              <a:t>уважение</a:t>
            </a:r>
            <a:endParaRPr lang="ru-RU" sz="4000" b="1" baseline="30000" dirty="0" smtClean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073150" y="3490913"/>
            <a:ext cx="4205288" cy="7921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b="1"/>
              <a:t>человеколюбие</a:t>
            </a:r>
            <a:endParaRPr lang="ru-RU" sz="4000" b="1">
              <a:solidFill>
                <a:srgbClr val="4D4D4D"/>
              </a:solidFill>
            </a:endParaRPr>
          </a:p>
        </p:txBody>
      </p:sp>
      <p:pic>
        <p:nvPicPr>
          <p:cNvPr id="14950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4211638"/>
            <a:ext cx="10414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6516688" y="1701800"/>
            <a:ext cx="1800225" cy="18716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sp>
        <p:nvSpPr>
          <p:cNvPr id="14951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4D4D4D"/>
                </a:solidFill>
              </a:rPr>
              <a:t>Дальше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6516688" y="3995738"/>
            <a:ext cx="1041400" cy="1068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sp>
        <p:nvSpPr>
          <p:cNvPr id="17416" name="Прямоугольник 2"/>
          <p:cNvSpPr>
            <a:spLocks noChangeArrowheads="1"/>
          </p:cNvSpPr>
          <p:nvPr/>
        </p:nvSpPr>
        <p:spPr bwMode="auto">
          <a:xfrm>
            <a:off x="1089025" y="476250"/>
            <a:ext cx="63277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Если мы хотим быть любимы, то надо также проявить _________(Кант)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9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7"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  <p:bldP spid="1495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1484313"/>
            <a:ext cx="7470775" cy="2095500"/>
          </a:xfrm>
        </p:spPr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Лучшее, что есть в жизни человека,- это его __________ с другими людьми.                    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3200" b="1" smtClean="0">
                <a:solidFill>
                  <a:schemeClr val="tx1"/>
                </a:solidFill>
              </a:rPr>
              <a:t>                                                 (Кант)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5091113"/>
            <a:ext cx="3868737" cy="744537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b="1" dirty="0"/>
              <a:t>расположение</a:t>
            </a:r>
            <a:endParaRPr lang="ru-RU" sz="4000" b="1" baseline="30000" dirty="0" smtClean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1231900" y="4021138"/>
            <a:ext cx="3917950" cy="865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4000" b="1"/>
              <a:t>дружба</a:t>
            </a:r>
            <a:endParaRPr lang="ru-RU" sz="4000" b="1">
              <a:solidFill>
                <a:srgbClr val="4D4D4D"/>
              </a:solidFill>
            </a:endParaRPr>
          </a:p>
        </p:txBody>
      </p:sp>
      <p:pic>
        <p:nvPicPr>
          <p:cNvPr id="149509" name="Picture 5" descr="j0345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298950"/>
            <a:ext cx="10414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10" name="AutoShape 6"/>
          <p:cNvSpPr>
            <a:spLocks noChangeArrowheads="1"/>
          </p:cNvSpPr>
          <p:nvPr/>
        </p:nvSpPr>
        <p:spPr bwMode="auto">
          <a:xfrm>
            <a:off x="971550" y="174625"/>
            <a:ext cx="1584325" cy="167005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  <p:sp>
        <p:nvSpPr>
          <p:cNvPr id="149511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724525" y="5589588"/>
            <a:ext cx="2879725" cy="647700"/>
          </a:xfrm>
          <a:prstGeom prst="homePlate">
            <a:avLst>
              <a:gd name="adj" fmla="val 111152"/>
            </a:avLst>
          </a:prstGeom>
          <a:solidFill>
            <a:srgbClr val="FFFF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4D4D4D"/>
                </a:solidFill>
              </a:rPr>
              <a:t>Дальше</a:t>
            </a:r>
          </a:p>
        </p:txBody>
      </p:sp>
      <p:sp>
        <p:nvSpPr>
          <p:cNvPr id="149513" name="Oval 9"/>
          <p:cNvSpPr>
            <a:spLocks noChangeArrowheads="1"/>
          </p:cNvSpPr>
          <p:nvPr/>
        </p:nvSpPr>
        <p:spPr bwMode="auto">
          <a:xfrm>
            <a:off x="7189788" y="4021138"/>
            <a:ext cx="1041400" cy="10699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9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07"/>
                  </p:tgtEl>
                </p:cond>
              </p:nextCondLst>
            </p:seq>
          </p:childTnLst>
        </p:cTn>
      </p:par>
    </p:tnLst>
    <p:bldLst>
      <p:bldP spid="149510" grpId="0" animBg="1"/>
      <p:bldP spid="149511" grpId="0" animBg="1"/>
      <p:bldP spid="1495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908050"/>
            <a:ext cx="6553200" cy="5080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2"/>
                </a:solidFill>
              </a:rPr>
              <a:t>Оцени себя сам</a:t>
            </a:r>
          </a:p>
        </p:txBody>
      </p:sp>
      <p:pic>
        <p:nvPicPr>
          <p:cNvPr id="19459" name="Picture 7" descr="195">
            <a:hlinkClick r:id="rId2" action="ppaction://hlinksldjump"/>
          </p:cNvPr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092950" y="3284538"/>
            <a:ext cx="989013" cy="1008062"/>
          </a:xfrm>
        </p:spPr>
      </p:pic>
      <p:pic>
        <p:nvPicPr>
          <p:cNvPr id="19460" name="Picture 8" descr="130">
            <a:hlinkClick r:id="rId4" action="ppaction://hlinksldjump"/>
          </p:cNvPr>
          <p:cNvPicPr>
            <a:picLocks noChangeAspect="1" noChangeArrowheads="1" noCrop="1"/>
          </p:cNvPicPr>
          <p:nvPr>
            <p:ph sz="half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067175" y="1557338"/>
            <a:ext cx="1152525" cy="1152525"/>
          </a:xfrm>
        </p:spPr>
      </p:pic>
      <p:pic>
        <p:nvPicPr>
          <p:cNvPr id="19461" name="Picture 9" descr="20070919134519-web[1]">
            <a:hlinkClick r:id="rId6" action="ppaction://hlinksldjump"/>
          </p:cNvPr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7" cstate="email"/>
          <a:srcRect/>
          <a:stretch>
            <a:fillRect/>
          </a:stretch>
        </p:blipFill>
        <p:spPr>
          <a:xfrm>
            <a:off x="684213" y="3068638"/>
            <a:ext cx="2016125" cy="168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196975"/>
            <a:ext cx="6553200" cy="508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1"/>
                </a:solidFill>
              </a:rPr>
              <a:t>Оцени себя сам</a:t>
            </a:r>
          </a:p>
        </p:txBody>
      </p:sp>
      <p:pic>
        <p:nvPicPr>
          <p:cNvPr id="20483" name="Picture 5" descr="20070919134519-web[1]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987675" y="2276475"/>
            <a:ext cx="2879725" cy="2408238"/>
          </a:xfrm>
          <a:noFill/>
        </p:spPr>
      </p:pic>
      <p:sp>
        <p:nvSpPr>
          <p:cNvPr id="2048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1619250" y="494188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Ты 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196975"/>
            <a:ext cx="6553200" cy="508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2"/>
                </a:solidFill>
              </a:rPr>
              <a:t>Оцени себя сам</a:t>
            </a:r>
          </a:p>
        </p:txBody>
      </p:sp>
      <p:pic>
        <p:nvPicPr>
          <p:cNvPr id="21507" name="Picture 4" descr="130"/>
          <p:cNvPicPr>
            <a:picLocks noChangeAspect="1" noChangeArrowheads="1" noCrop="1"/>
          </p:cNvPicPr>
          <p:nvPr>
            <p:ph sz="half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79838" y="2060575"/>
            <a:ext cx="1584325" cy="1584325"/>
          </a:xfrm>
          <a:noFill/>
        </p:spPr>
      </p:pic>
      <p:sp>
        <p:nvSpPr>
          <p:cNvPr id="2150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1619250" y="4221163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>
                <a:solidFill>
                  <a:srgbClr val="FF3399"/>
                </a:solidFill>
              </a:rPr>
              <a:t>Хорошо!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1557338"/>
            <a:ext cx="6553200" cy="508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</a:rPr>
              <a:t>Оцени себя сам</a:t>
            </a:r>
          </a:p>
        </p:txBody>
      </p:sp>
      <p:pic>
        <p:nvPicPr>
          <p:cNvPr id="22531" name="Picture 3" descr="195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24300" y="2708275"/>
            <a:ext cx="1200150" cy="1223963"/>
          </a:xfrm>
          <a:noFill/>
        </p:spPr>
      </p:pic>
      <p:sp>
        <p:nvSpPr>
          <p:cNvPr id="22532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1035050" y="4330700"/>
            <a:ext cx="70564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bg2"/>
                </a:solidFill>
              </a:rPr>
              <a:t>Надо больше читать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5">
  <a:themeElements>
    <a:clrScheme name="55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5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5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129</TotalTime>
  <Words>102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55</vt:lpstr>
      <vt:lpstr>Слайд 1</vt:lpstr>
      <vt:lpstr>Если мы хотим, чтобы нас уважали, то мы также должны иметь _______ к другим людям.                                                            Кант</vt:lpstr>
      <vt:lpstr>Слайд 3</vt:lpstr>
      <vt:lpstr>Слайд 4</vt:lpstr>
      <vt:lpstr>Лучшее, что есть в жизни человека,- это его __________ с другими людьми.                                                                      (Кант)</vt:lpstr>
      <vt:lpstr>Оцени себя сам</vt:lpstr>
      <vt:lpstr>Оцени себя сам</vt:lpstr>
      <vt:lpstr>Оцени себя сам</vt:lpstr>
      <vt:lpstr>Оцени себя сам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глаголов</dc:title>
  <dc:creator>1</dc:creator>
  <cp:lastModifiedBy>re</cp:lastModifiedBy>
  <cp:revision>12</cp:revision>
  <dcterms:created xsi:type="dcterms:W3CDTF">2011-03-24T18:29:05Z</dcterms:created>
  <dcterms:modified xsi:type="dcterms:W3CDTF">2015-03-29T15:09:03Z</dcterms:modified>
</cp:coreProperties>
</file>