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4" r:id="rId8"/>
    <p:sldId id="266" r:id="rId9"/>
    <p:sldId id="26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489F2D-AC68-438A-B84C-8933948969C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ED8E7-FABD-4070-823F-2E27B47613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N:\&#1052;&#1072;&#1084;&#1072;\&#1060;&#1077;&#1089;&#1090;&#1080;&#1074;&#1072;&#1083;&#1100;_&#1054;&#1090;&#1082;&#1088;&#1099;&#1090;&#1099;&#1081;%20&#1091;&#1088;&#1086;&#1082;\&#1045;&#1092;&#1080;&#1084;&#1077;&#1085;&#1082;&#1086;_&#1053;&#1042;_100-310-434\&#1055;&#1091;&#1095;&#1095;&#1080;&#1085;&#1080;_&#1040;&#1088;&#1080;&#1103;%20&#1050;&#1072;&#1074;&#1072;&#1088;&#1072;&#1076;&#1086;&#1089;&#1089;&#1080;_&#1058;&#1086;&#1089;&#1082;&#1072;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N:\&#1052;&#1072;&#1084;&#1072;\&#1060;&#1077;&#1089;&#1090;&#1080;&#1074;&#1072;&#1083;&#1100;_&#1054;&#1090;&#1082;&#1088;&#1099;&#1090;&#1099;&#1081;%20&#1091;&#1088;&#1086;&#1082;\&#1045;&#1092;&#1080;&#1084;&#1077;&#1085;&#1082;&#1086;_&#1053;&#1042;_100-310-434\&#1063;&#1072;&#1081;&#1082;&#1086;&#1074;&#1089;&#1082;&#1080;&#1081;_&#1055;&#1086;&#1076;&#1089;&#1085;&#1077;&#1078;&#1085;&#1080;&#108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14514"/>
            <a:ext cx="8929718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Собака выла…</a:t>
            </a: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рассказу Л.Н. Андреева «Кусака»)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146" y="4819672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Ефименко </a:t>
            </a:r>
            <a:r>
              <a:rPr lang="ru-RU" smtClean="0">
                <a:solidFill>
                  <a:schemeClr val="bg1"/>
                </a:solidFill>
              </a:rPr>
              <a:t>Н.В</a:t>
            </a:r>
            <a:r>
              <a:rPr lang="ru-RU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929330"/>
            <a:ext cx="8501090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«…А Кусаку придётся оставить. Бог с ней!»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Глава 4_Разговор мамы с Лё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3496829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Глава 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84"/>
            <a:ext cx="3758677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072494" cy="32861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...Чтобы понять, есть ли у животных душа, надо самому иметь душу.</a:t>
            </a:r>
          </a:p>
          <a:p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 </a:t>
            </a:r>
            <a:r>
              <a:rPr lang="ru-RU" sz="48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Швейцер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1571612"/>
            <a:ext cx="3571900" cy="36433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Собака выла – ровно, настойчиво и безнадёжно спокойно.</a:t>
            </a:r>
          </a:p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 выла».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27734"/>
            <a:ext cx="4357718" cy="567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Пуччини_Ария Каварадосси_Тос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391044"/>
            <a:ext cx="35719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Леонид Николаевич Андреев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(1871-1919)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view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43964"/>
            <a:ext cx="4803197" cy="558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928670"/>
            <a:ext cx="4000528" cy="5286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рассказе «Кусака» героем является собака, ибо всё живое имеет душу, всё живое страдает одними и теми же страданиями и в великом безличии и равенстве сливается воедино перед грозными силами жизни»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Л.Н. Андреев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65016"/>
            <a:ext cx="4214842" cy="525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142984"/>
            <a:ext cx="4000528" cy="5286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«Она никому не принадлежала; у неё не было собственного имени, и никто не мог бы сказать, где находилась она во всю свою долгую морозную зиму и чем кормилась»</a:t>
            </a:r>
            <a:endParaRPr lang="ru-RU" sz="2800" b="1" dirty="0">
              <a:ln w="11430"/>
              <a:solidFill>
                <a:srgbClr val="FFC000"/>
              </a:solidFill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/>
          <a:srcRect b="4913"/>
          <a:stretch>
            <a:fillRect/>
          </a:stretch>
        </p:blipFill>
        <p:spPr bwMode="auto">
          <a:xfrm>
            <a:off x="500034" y="785794"/>
            <a:ext cx="4143404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Глава 1_Ребята бросали в неё камн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85236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лава 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73203"/>
            <a:ext cx="3286148" cy="202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ла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22035"/>
            <a:ext cx="2857520" cy="369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428736"/>
            <a:ext cx="4000528" cy="15001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«Только один раз её пожалели и приласкали…»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/>
          <a:srcRect l="3021" t="2898" b="1106"/>
          <a:stretch>
            <a:fillRect/>
          </a:stretch>
        </p:blipFill>
        <p:spPr bwMode="auto">
          <a:xfrm>
            <a:off x="642910" y="857232"/>
            <a:ext cx="392909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лава 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857627"/>
            <a:ext cx="3429024" cy="228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714488"/>
            <a:ext cx="4000528" cy="32861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«…яростно вцепилась в раздувавшийся подол платья, рванула и так же беззвучно скрылась в густых кустах крыжовника и смородины»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7915" t="5556" r="6182" b="4684"/>
          <a:stretch>
            <a:fillRect/>
          </a:stretch>
        </p:blipFill>
        <p:spPr bwMode="auto">
          <a:xfrm>
            <a:off x="571472" y="857232"/>
            <a:ext cx="4143404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78" y="857232"/>
            <a:ext cx="3874808" cy="561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3"/>
          <a:srcRect l="5153" r="6131" b="4501"/>
          <a:stretch>
            <a:fillRect/>
          </a:stretch>
        </p:blipFill>
        <p:spPr bwMode="auto">
          <a:xfrm>
            <a:off x="4987999" y="889964"/>
            <a:ext cx="3798843" cy="553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715016"/>
            <a:ext cx="4643470" cy="1071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«Всею собачьей душою расцвела Кусака…»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лава 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6" y="714356"/>
            <a:ext cx="4271084" cy="552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лава 2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928670"/>
            <a:ext cx="334313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Чайковский_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167</Words>
  <Application>Microsoft Office PowerPoint</Application>
  <PresentationFormat>Экран (4:3)</PresentationFormat>
  <Paragraphs>24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Собака выла… (по рассказу Л.Н. Андреева «Кусака»)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«Собака выла» (по рассказу Л.Н. Андреева «Кусака»)</dc:title>
  <dc:creator>ЕНВ</dc:creator>
  <cp:lastModifiedBy>ЕНВ</cp:lastModifiedBy>
  <cp:revision>39</cp:revision>
  <dcterms:created xsi:type="dcterms:W3CDTF">2014-04-10T07:36:02Z</dcterms:created>
  <dcterms:modified xsi:type="dcterms:W3CDTF">2015-01-16T09:47:03Z</dcterms:modified>
</cp:coreProperties>
</file>