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66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528B7-264E-4844-BC65-2D7F6B78224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D8E4E-1139-4FE0-B0EC-941F7FB21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8E4E-1139-4FE0-B0EC-941F7FB215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8E4E-1139-4FE0-B0EC-941F7FB215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BA52-9294-49D7-B85B-252D981216AA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6A11-CF20-4127-B66E-2860AA4C76F3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814-6AD9-434C-9EA7-20F663DC970E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F9A5-7B9B-47C2-ACDD-DFDC076F0231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D83D-7F86-4B5E-90E9-C953028C9D55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60D5-F5FA-47A3-8DA2-CB59349C31CA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2DFA-329E-4294-9A09-7296AFAEC1DF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2026-BC7C-4D9A-8D0A-D1E7B41CD5B1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100-A8F6-4F63-8EAA-D31AA82A326A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70B0-3F58-4E6D-939B-009C83B4DB4D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3996-1425-4ACC-8F56-3F3A97A08031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8B0D-C9C8-496D-BAD1-4BA629A265C7}" type="datetime1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&#1057;&#1091;&#1087;&#1077;&#1088;%20&#1092;&#1080;&#1079;&#1082;&#1091;&#1083;&#1100;&#1090;&#1084;&#1080;&#1085;&#1091;&#1090;&#1082;&#1072;%20&#1076;&#1083;&#1103;%20&#1091;&#1088;&#1086;&#1082;&#1072;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785926"/>
            <a:ext cx="76438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Урок информатики в 5 классе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теме: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876"/>
            <a:ext cx="6072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Золотухина Наталья Николаевна, </a:t>
            </a:r>
            <a:endParaRPr lang="ru-RU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учитель информатики </a:t>
            </a:r>
            <a:endParaRPr lang="ru-RU" sz="2800" dirty="0" smtClean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МБОУ СОШ №66 г. Иркутска</a:t>
            </a:r>
            <a:r>
              <a:rPr lang="ru-RU" sz="28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52" y="2344159"/>
            <a:ext cx="5072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«Как устроен компьютер»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7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«Найди лишнее»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Клавиатуры для компьютера в Твери - купить по низким ценам в интернет магазине ГетМ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496"/>
            <a:ext cx="2583555" cy="1240603"/>
          </a:xfrm>
          <a:prstGeom prst="rect">
            <a:avLst/>
          </a:prstGeom>
          <a:noFill/>
        </p:spPr>
      </p:pic>
      <p:pic>
        <p:nvPicPr>
          <p:cNvPr id="2054" name="Picture 6" descr="Принтер HP LaserJet P1008 - где купить в Москве. Цена, характеристики, стоимость доставки принтер hewlett packard/HP LaserJet 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285992"/>
            <a:ext cx="2428892" cy="2428892"/>
          </a:xfrm>
          <a:prstGeom prst="rect">
            <a:avLst/>
          </a:prstGeom>
          <a:noFill/>
        </p:spPr>
      </p:pic>
      <p:pic>
        <p:nvPicPr>
          <p:cNvPr id="2056" name="Picture 8" descr="CANON Струйный плоттер imagePROGRAF iPF5100 купить в интернете - ХозТовары - GOBESTSHOP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71654"/>
            <a:ext cx="2714644" cy="271464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357826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7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«Найди лишнее»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7650" name="Picture 2" descr="Читинский Городской Форум :::.. * Просмотр темы - Наушники Razer Orca в отличном состоянии не использовал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2762237" cy="2071678"/>
          </a:xfrm>
          <a:prstGeom prst="rect">
            <a:avLst/>
          </a:prstGeom>
          <a:noFill/>
        </p:spPr>
      </p:pic>
      <p:pic>
        <p:nvPicPr>
          <p:cNvPr id="27652" name="Picture 4" descr="Сканер Epson Сканер Perfection V700 Photo в Москве. Компания &quot;ФорОфиc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86058"/>
            <a:ext cx="2503307" cy="2071702"/>
          </a:xfrm>
          <a:prstGeom prst="rect">
            <a:avLst/>
          </a:prstGeom>
          <a:noFill/>
        </p:spPr>
      </p:pic>
      <p:pic>
        <p:nvPicPr>
          <p:cNvPr id="27654" name="Picture 6" descr="Колонки Genius SP-G200, RMS 6W - купить в Москве, цена, отзы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643182"/>
            <a:ext cx="2286016" cy="228601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357826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7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«Найди лишнее»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6" name="Picture 4" descr="Тиражирование дисков DVD в количестве 2000 шт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042" y="2643182"/>
            <a:ext cx="2101982" cy="1571636"/>
          </a:xfrm>
          <a:prstGeom prst="rect">
            <a:avLst/>
          </a:prstGeom>
          <a:noFill/>
        </p:spPr>
      </p:pic>
      <p:pic>
        <p:nvPicPr>
          <p:cNvPr id="28678" name="Picture 6" descr="http://guzmanpcrepair.net/yahoo_site_admin/assets/images/ram.26701312_st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85992"/>
            <a:ext cx="2428892" cy="2428892"/>
          </a:xfrm>
          <a:prstGeom prst="rect">
            <a:avLst/>
          </a:prstGeom>
          <a:noFill/>
        </p:spPr>
      </p:pic>
      <p:pic>
        <p:nvPicPr>
          <p:cNvPr id="28680" name="Picture 8" descr="Клуб Любителей АудиоКниг Орлы, зацените компьютер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786058"/>
            <a:ext cx="1579878" cy="164307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357826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29698" name="Picture 2" descr="Купить Оперативка ddr2 в Том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00372"/>
            <a:ext cx="2428892" cy="1283188"/>
          </a:xfrm>
          <a:prstGeom prst="rect">
            <a:avLst/>
          </a:prstGeom>
          <a:noFill/>
        </p:spPr>
      </p:pic>
      <p:pic>
        <p:nvPicPr>
          <p:cNvPr id="29700" name="Picture 4" descr="Обьясните пожалуйста. - Компьютерный фор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2286016" cy="1714512"/>
          </a:xfrm>
          <a:prstGeom prst="rect">
            <a:avLst/>
          </a:prstGeom>
          <a:noFill/>
        </p:spPr>
      </p:pic>
      <p:pic>
        <p:nvPicPr>
          <p:cNvPr id="29702" name="Picture 6" descr="AMD и Intel весной выпустят шестиядерные процессоры &quot; LanZon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571744"/>
            <a:ext cx="2476517" cy="185738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357826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1071547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«Найди лишнее»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«Домино»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80724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Проверочная работа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теме: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«Как устроен компьютер»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Итог урока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задание: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57224" y="3071810"/>
            <a:ext cx="728667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§ 2.1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РТ № 1 - 4 (стр. 54)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рисунков на тему: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«Компьютер будущего»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727060"/>
            <a:ext cx="79296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Продолжите фразы и ответьте на вопросы: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+mj-lt"/>
              <a:ea typeface="Calibri" pitchFamily="34" charset="0"/>
              <a:cs typeface="Times New Roman" pitchFamily="18" charset="0"/>
              <a:sym typeface="Wingdings 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  <a:sym typeface="Wingdings 2"/>
              </a:rPr>
              <a:t> 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Информатика 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- это </a:t>
            </a:r>
            <a:r>
              <a:rPr lang="ru-RU" sz="2400" i="1" dirty="0" smtClean="0"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  <a:sym typeface="Wingdings 2"/>
              </a:rPr>
              <a:t> 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Информация 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- это </a:t>
            </a:r>
            <a:r>
              <a:rPr lang="ru-RU" sz="2400" i="1" dirty="0" smtClean="0"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71481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a typeface="Calibri" pitchFamily="34" charset="0"/>
                <a:cs typeface="Times New Roman" pitchFamily="18" charset="0"/>
              </a:rPr>
              <a:t>наука, занимающаяся изучением возможных способов передачи, хранения и обработки информации с помощью компьютера.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753153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a typeface="Calibri" pitchFamily="34" charset="0"/>
                <a:cs typeface="Times New Roman" pitchFamily="18" charset="0"/>
              </a:rPr>
              <a:t>знания и сведения об окружающем мире.</a:t>
            </a:r>
            <a:endParaRPr lang="ru-RU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509702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301" y="3143248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71472" y="4143380"/>
            <a:ext cx="642942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 помощью каких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органов чувств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человек получает информацию?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Arial" pitchFamily="34" charset="0"/>
              </a:rPr>
              <a:t>Какие </a:t>
            </a:r>
            <a:r>
              <a:rPr lang="ru-RU" sz="2400" b="1" dirty="0" smtClean="0">
                <a:latin typeface="+mj-lt"/>
                <a:cs typeface="Arial" pitchFamily="34" charset="0"/>
              </a:rPr>
              <a:t>виды и формы </a:t>
            </a:r>
            <a:r>
              <a:rPr lang="ru-RU" sz="2400" dirty="0" smtClean="0">
                <a:latin typeface="+mj-lt"/>
                <a:cs typeface="Arial" pitchFamily="34" charset="0"/>
              </a:rPr>
              <a:t>представления информации вы знаете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Для чего нужен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компьютер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571604" y="1428736"/>
            <a:ext cx="6429420" cy="4714908"/>
            <a:chOff x="1571604" y="1428736"/>
            <a:chExt cx="6429420" cy="4714908"/>
          </a:xfrm>
        </p:grpSpPr>
        <p:pic>
          <p:nvPicPr>
            <p:cNvPr id="4" name="Рисунок 3" descr="pravkomp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1604" y="1428736"/>
              <a:ext cx="6310330" cy="460654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858016" y="5357826"/>
              <a:ext cx="1143008" cy="785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00034" y="714356"/>
            <a:ext cx="8072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Основные 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стройства компьютера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Выноска 2 9"/>
          <p:cNvSpPr/>
          <p:nvPr/>
        </p:nvSpPr>
        <p:spPr>
          <a:xfrm flipH="1">
            <a:off x="1071538" y="1643050"/>
            <a:ext cx="500066" cy="571504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215884"/>
              <a:gd name="adj6" fmla="val -17357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Выноска 2 10"/>
          <p:cNvSpPr/>
          <p:nvPr/>
        </p:nvSpPr>
        <p:spPr>
          <a:xfrm flipH="1">
            <a:off x="1071538" y="4714884"/>
            <a:ext cx="500066" cy="571504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151885"/>
              <a:gd name="adj6" fmla="val -13200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7715272" y="3071810"/>
            <a:ext cx="500066" cy="571504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151885"/>
              <a:gd name="adj6" fmla="val -13200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500570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14356"/>
            <a:ext cx="8072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Дополнительные 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стройства компьютера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460" name="Picture 4" descr="Сканер Canon P-215 : Все для офи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52779"/>
            <a:ext cx="2428892" cy="1676221"/>
          </a:xfrm>
          <a:prstGeom prst="rect">
            <a:avLst/>
          </a:prstGeom>
          <a:noFill/>
        </p:spPr>
      </p:pic>
      <p:pic>
        <p:nvPicPr>
          <p:cNvPr id="19466" name="Picture 10" descr="http://www.vsesvit.lg.ua/files/tovar/w700/photo_1307005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472" y="3786190"/>
            <a:ext cx="1357322" cy="1571636"/>
          </a:xfrm>
          <a:prstGeom prst="rect">
            <a:avLst/>
          </a:prstGeom>
          <a:noFill/>
        </p:spPr>
      </p:pic>
      <p:pic>
        <p:nvPicPr>
          <p:cNvPr id="19468" name="Picture 12" descr="Отзывы покупателей о FujiFilm S2000H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6190"/>
            <a:ext cx="1357322" cy="1357322"/>
          </a:xfrm>
          <a:prstGeom prst="rect">
            <a:avLst/>
          </a:prstGeom>
          <a:noFill/>
        </p:spPr>
      </p:pic>
      <p:pic>
        <p:nvPicPr>
          <p:cNvPr id="19470" name="Picture 14" descr="Экстремальные Лаборатории XtremeLabs.org Новости"/>
          <p:cNvPicPr>
            <a:picLocks noChangeAspect="1" noChangeArrowheads="1"/>
          </p:cNvPicPr>
          <p:nvPr/>
        </p:nvPicPr>
        <p:blipFill>
          <a:blip r:embed="rId6"/>
          <a:srcRect b="20815"/>
          <a:stretch>
            <a:fillRect/>
          </a:stretch>
        </p:blipFill>
        <p:spPr bwMode="auto">
          <a:xfrm rot="1559961">
            <a:off x="3237542" y="3676920"/>
            <a:ext cx="1143008" cy="1463291"/>
          </a:xfrm>
          <a:prstGeom prst="rect">
            <a:avLst/>
          </a:prstGeom>
          <a:noFill/>
        </p:spPr>
      </p:pic>
      <p:pic>
        <p:nvPicPr>
          <p:cNvPr id="19472" name="Picture 16" descr="Полезные мелочи - под новогоднюю елку КомпьютерПрес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0911" y="2143116"/>
            <a:ext cx="1171023" cy="1357322"/>
          </a:xfrm>
          <a:prstGeom prst="rect">
            <a:avLst/>
          </a:prstGeom>
          <a:noFill/>
        </p:spPr>
      </p:pic>
      <p:pic>
        <p:nvPicPr>
          <p:cNvPr id="19474" name="Picture 18" descr="Дигитайзер дигитайзеры - купить в Новосибирске, цена, отзывы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1285860"/>
            <a:ext cx="3595713" cy="2696784"/>
          </a:xfrm>
          <a:prstGeom prst="rect">
            <a:avLst/>
          </a:prstGeom>
          <a:noFill/>
        </p:spPr>
      </p:pic>
      <p:pic>
        <p:nvPicPr>
          <p:cNvPr id="19462" name="Picture 6" descr="Playstation 1 Joystic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0556" y="1857364"/>
            <a:ext cx="1155824" cy="142876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5572140"/>
            <a:ext cx="8072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стройства ввода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643578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6" name="Picture 20" descr="Похожие товары с Клавиатура Sven Standard 302 Black USB &quot; Торговый центр Кубань на дому"/>
          <p:cNvPicPr>
            <a:picLocks noChangeAspect="1" noChangeArrowheads="1"/>
          </p:cNvPicPr>
          <p:nvPr/>
        </p:nvPicPr>
        <p:blipFill>
          <a:blip r:embed="rId10"/>
          <a:srcRect l="11806" t="18365" r="11455" b="16047"/>
          <a:stretch>
            <a:fillRect/>
          </a:stretch>
        </p:blipFill>
        <p:spPr bwMode="auto">
          <a:xfrm>
            <a:off x="6072198" y="3786190"/>
            <a:ext cx="2451752" cy="1571636"/>
          </a:xfrm>
          <a:prstGeom prst="rect">
            <a:avLst/>
          </a:prstGeom>
          <a:noFill/>
        </p:spPr>
      </p:pic>
      <p:sp>
        <p:nvSpPr>
          <p:cNvPr id="17" name="Выноска 2 16"/>
          <p:cNvSpPr/>
          <p:nvPr/>
        </p:nvSpPr>
        <p:spPr>
          <a:xfrm flipH="1">
            <a:off x="714348" y="1428736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173734"/>
              <a:gd name="adj6" fmla="val -19775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78" name="Picture 22" descr="Как организовать видеотрансляцию - Элементарно, Ватсо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0719" y="4143380"/>
            <a:ext cx="1181083" cy="885812"/>
          </a:xfrm>
          <a:prstGeom prst="rect">
            <a:avLst/>
          </a:prstGeom>
          <a:noFill/>
        </p:spPr>
      </p:pic>
      <p:sp>
        <p:nvSpPr>
          <p:cNvPr id="36" name="Выноска 2 35"/>
          <p:cNvSpPr/>
          <p:nvPr/>
        </p:nvSpPr>
        <p:spPr>
          <a:xfrm flipH="1">
            <a:off x="2928926" y="1428736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256314"/>
              <a:gd name="adj6" fmla="val -9040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Выноска 2 36"/>
          <p:cNvSpPr/>
          <p:nvPr/>
        </p:nvSpPr>
        <p:spPr>
          <a:xfrm>
            <a:off x="5072066" y="1428736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256314"/>
              <a:gd name="adj6" fmla="val -9040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Выноска 2 37"/>
          <p:cNvSpPr/>
          <p:nvPr/>
        </p:nvSpPr>
        <p:spPr>
          <a:xfrm>
            <a:off x="7000892" y="1357298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256314"/>
              <a:gd name="adj6" fmla="val -9040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Выноска 2 38"/>
          <p:cNvSpPr/>
          <p:nvPr/>
        </p:nvSpPr>
        <p:spPr>
          <a:xfrm>
            <a:off x="8143900" y="2071678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256314"/>
              <a:gd name="adj6" fmla="val -9040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Выноска 2 39"/>
          <p:cNvSpPr/>
          <p:nvPr/>
        </p:nvSpPr>
        <p:spPr>
          <a:xfrm flipH="1">
            <a:off x="785786" y="3286124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256314"/>
              <a:gd name="adj6" fmla="val -9040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Выноска 2 40"/>
          <p:cNvSpPr/>
          <p:nvPr/>
        </p:nvSpPr>
        <p:spPr>
          <a:xfrm flipH="1">
            <a:off x="1928794" y="3643314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180615"/>
              <a:gd name="adj6" fmla="val -61499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Выноска 2 41"/>
          <p:cNvSpPr/>
          <p:nvPr/>
        </p:nvSpPr>
        <p:spPr>
          <a:xfrm flipH="1">
            <a:off x="3000364" y="3429000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156530"/>
              <a:gd name="adj6" fmla="val -15646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Выноска 2 42"/>
          <p:cNvSpPr/>
          <p:nvPr/>
        </p:nvSpPr>
        <p:spPr>
          <a:xfrm>
            <a:off x="5286380" y="3357562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228787"/>
              <a:gd name="adj6" fmla="val -7388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14356"/>
            <a:ext cx="8072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Дополнительные 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стройства компьютера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572140"/>
            <a:ext cx="8072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стройства вывода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643578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LaserJet 1018 LE - новогодний подарок от H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857364"/>
            <a:ext cx="1785615" cy="1788413"/>
          </a:xfrm>
          <a:prstGeom prst="rect">
            <a:avLst/>
          </a:prstGeom>
          <a:noFill/>
        </p:spPr>
      </p:pic>
      <p:pic>
        <p:nvPicPr>
          <p:cNvPr id="20484" name="Picture 4" descr="Колонки Genius SP-G200, RMS 6W - купить в Москве, цена, отзывы, фото. Genius SP-G200, RMS 6W выгодная цена на компьютерный кол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000504"/>
            <a:ext cx="1285884" cy="1285884"/>
          </a:xfrm>
          <a:prstGeom prst="rect">
            <a:avLst/>
          </a:prstGeom>
          <a:noFill/>
        </p:spPr>
      </p:pic>
      <p:pic>
        <p:nvPicPr>
          <p:cNvPr id="20486" name="Picture 6" descr="беспроводные наушники Beyerdynamic RSX 700 / RSX700 @ PRICEH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714488"/>
            <a:ext cx="1214446" cy="1341171"/>
          </a:xfrm>
          <a:prstGeom prst="rect">
            <a:avLst/>
          </a:prstGeom>
          <a:noFill/>
        </p:spPr>
      </p:pic>
      <p:pic>
        <p:nvPicPr>
          <p:cNvPr id="20488" name="Picture 8" descr="Плоттер HP Designjet T770 24-in Printer with Hard Disk CQ306A 8Gb,A4, A3, A2, A1,28 сек/стр, USB 2.0, Fast Ethernet, 1 порт EIO"/>
          <p:cNvPicPr>
            <a:picLocks noChangeAspect="1" noChangeArrowheads="1"/>
          </p:cNvPicPr>
          <p:nvPr/>
        </p:nvPicPr>
        <p:blipFill>
          <a:blip r:embed="rId6" cstate="print"/>
          <a:srcRect l="17471" r="17635" b="4000"/>
          <a:stretch>
            <a:fillRect/>
          </a:stretch>
        </p:blipFill>
        <p:spPr bwMode="auto">
          <a:xfrm>
            <a:off x="3000364" y="1428736"/>
            <a:ext cx="2476517" cy="2286016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643446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 descr="Монитор Apple 30&quot; Cinema Display HD M9179ZH/A ::: Фотограф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286124"/>
            <a:ext cx="2428892" cy="2220008"/>
          </a:xfrm>
          <a:prstGeom prst="rect">
            <a:avLst/>
          </a:prstGeom>
          <a:noFill/>
        </p:spPr>
      </p:pic>
      <p:sp>
        <p:nvSpPr>
          <p:cNvPr id="21" name="Выноска 2 20"/>
          <p:cNvSpPr/>
          <p:nvPr/>
        </p:nvSpPr>
        <p:spPr>
          <a:xfrm flipH="1">
            <a:off x="866748" y="1581136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173734"/>
              <a:gd name="adj6" fmla="val -19775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Выноска 2 21"/>
          <p:cNvSpPr/>
          <p:nvPr/>
        </p:nvSpPr>
        <p:spPr>
          <a:xfrm flipH="1">
            <a:off x="2857488" y="1428736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173734"/>
              <a:gd name="adj6" fmla="val -19775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Выноска 2 22"/>
          <p:cNvSpPr/>
          <p:nvPr/>
        </p:nvSpPr>
        <p:spPr>
          <a:xfrm flipH="1">
            <a:off x="5643570" y="1500174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173734"/>
              <a:gd name="adj6" fmla="val -19775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Выноска 2 23"/>
          <p:cNvSpPr/>
          <p:nvPr/>
        </p:nvSpPr>
        <p:spPr>
          <a:xfrm flipH="1">
            <a:off x="1142976" y="3929066"/>
            <a:ext cx="357190" cy="428628"/>
          </a:xfrm>
          <a:prstGeom prst="borderCallout2">
            <a:avLst>
              <a:gd name="adj1" fmla="val 18750"/>
              <a:gd name="adj2" fmla="val -8333"/>
              <a:gd name="adj3" fmla="val 26135"/>
              <a:gd name="adj4" fmla="val -56051"/>
              <a:gd name="adj5" fmla="val 173734"/>
              <a:gd name="adj6" fmla="val -19775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14356"/>
            <a:ext cx="8072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Дополнительные 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стройства компьютера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1857364"/>
            <a:ext cx="2214578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стройство </a:t>
            </a:r>
          </a:p>
          <a:p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обработки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21506" name="Picture 2" descr="Компьютеры, программное обеспечение, оргтехника - Барахла.Нет"/>
          <p:cNvPicPr>
            <a:picLocks noChangeAspect="1" noChangeArrowheads="1"/>
          </p:cNvPicPr>
          <p:nvPr/>
        </p:nvPicPr>
        <p:blipFill>
          <a:blip r:embed="rId2"/>
          <a:srcRect l="16071" t="2242" r="15214" b="3575"/>
          <a:stretch>
            <a:fillRect/>
          </a:stretch>
        </p:blipFill>
        <p:spPr bwMode="auto">
          <a:xfrm>
            <a:off x="785786" y="1714488"/>
            <a:ext cx="1857388" cy="30003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86116" y="3500438"/>
            <a:ext cx="2214578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стройства </a:t>
            </a:r>
          </a:p>
          <a:p>
            <a:pPr algn="ctr"/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хранения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cxnSp>
        <p:nvCxnSpPr>
          <p:cNvPr id="20" name="Прямая со стрелкой 19"/>
          <p:cNvCxnSpPr>
            <a:endCxn id="13" idx="1"/>
          </p:cNvCxnSpPr>
          <p:nvPr/>
        </p:nvCxnSpPr>
        <p:spPr>
          <a:xfrm flipV="1">
            <a:off x="2500300" y="2395973"/>
            <a:ext cx="714378" cy="675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7" idx="1"/>
          </p:cNvCxnSpPr>
          <p:nvPr/>
        </p:nvCxnSpPr>
        <p:spPr>
          <a:xfrm>
            <a:off x="2500298" y="3357562"/>
            <a:ext cx="785818" cy="681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 descr="Процессоры Партнерки и заработок в интернете * Инвайты в лучшие партнерские программы"/>
          <p:cNvPicPr>
            <a:picLocks noChangeAspect="1" noChangeArrowheads="1"/>
          </p:cNvPicPr>
          <p:nvPr/>
        </p:nvPicPr>
        <p:blipFill>
          <a:blip r:embed="rId3" cstate="print"/>
          <a:srcRect l="3584" t="3704" r="2414" b="7407"/>
          <a:stretch>
            <a:fillRect/>
          </a:stretch>
        </p:blipFill>
        <p:spPr bwMode="auto">
          <a:xfrm>
            <a:off x="5786446" y="1571612"/>
            <a:ext cx="2286016" cy="17145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2" name="Управляющая кнопка: справка 31">
            <a:hlinkClick r:id="" action="ppaction://noaction" highlightClick="1"/>
          </p:cNvPr>
          <p:cNvSpPr/>
          <p:nvPr/>
        </p:nvSpPr>
        <p:spPr>
          <a:xfrm>
            <a:off x="5715008" y="1357298"/>
            <a:ext cx="2500330" cy="2000264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2500306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оперативная память DDR1 pc-3200 Комплектующие для ПК Объявления, Ижевск Клуб DNS сеть супермаркетов цифровой и бытовой тех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714620"/>
            <a:ext cx="1714512" cy="113892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14356"/>
            <a:ext cx="8072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Дополнительные 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стройства компьютера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1857364"/>
            <a:ext cx="2214578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стройство </a:t>
            </a:r>
          </a:p>
          <a:p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обработки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21506" name="Picture 2" descr="Компьютеры, программное обеспечение, оргтехника - Барахла.Нет"/>
          <p:cNvPicPr>
            <a:picLocks noChangeAspect="1" noChangeArrowheads="1"/>
          </p:cNvPicPr>
          <p:nvPr/>
        </p:nvPicPr>
        <p:blipFill>
          <a:blip r:embed="rId3"/>
          <a:srcRect l="16071" t="2242" r="15214" b="3575"/>
          <a:stretch>
            <a:fillRect/>
          </a:stretch>
        </p:blipFill>
        <p:spPr bwMode="auto">
          <a:xfrm>
            <a:off x="785786" y="1714488"/>
            <a:ext cx="1857388" cy="30003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86116" y="3500438"/>
            <a:ext cx="2214578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стройства </a:t>
            </a:r>
          </a:p>
          <a:p>
            <a:pPr algn="ctr"/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хранения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cxnSp>
        <p:nvCxnSpPr>
          <p:cNvPr id="20" name="Прямая со стрелкой 19"/>
          <p:cNvCxnSpPr>
            <a:endCxn id="13" idx="1"/>
          </p:cNvCxnSpPr>
          <p:nvPr/>
        </p:nvCxnSpPr>
        <p:spPr>
          <a:xfrm flipV="1">
            <a:off x="2500300" y="2395973"/>
            <a:ext cx="714378" cy="675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7" idx="1"/>
          </p:cNvCxnSpPr>
          <p:nvPr/>
        </p:nvCxnSpPr>
        <p:spPr>
          <a:xfrm>
            <a:off x="2500298" y="3357562"/>
            <a:ext cx="785818" cy="681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43570" y="2571744"/>
            <a:ext cx="264320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Внутренняя память</a:t>
            </a: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22536" name="Picture 8" descr="Kingston DataTraveler 102"/>
          <p:cNvPicPr>
            <a:picLocks noChangeAspect="1" noChangeArrowheads="1"/>
          </p:cNvPicPr>
          <p:nvPr/>
        </p:nvPicPr>
        <p:blipFill>
          <a:blip r:embed="rId4" cstate="print"/>
          <a:srcRect t="5263" r="9767" b="2632"/>
          <a:stretch>
            <a:fillRect/>
          </a:stretch>
        </p:blipFill>
        <p:spPr bwMode="auto">
          <a:xfrm>
            <a:off x="6500826" y="5072074"/>
            <a:ext cx="1143007" cy="1166726"/>
          </a:xfrm>
          <a:prstGeom prst="rect">
            <a:avLst/>
          </a:prstGeom>
          <a:noFill/>
        </p:spPr>
      </p:pic>
      <p:pic>
        <p:nvPicPr>
          <p:cNvPr id="22532" name="Picture 4" descr="Внешние носители информации Time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86256"/>
            <a:ext cx="1071570" cy="1288342"/>
          </a:xfrm>
          <a:prstGeom prst="rect">
            <a:avLst/>
          </a:prstGeom>
          <a:noFill/>
        </p:spPr>
      </p:pic>
      <p:pic>
        <p:nvPicPr>
          <p:cNvPr id="22538" name="Picture 10" descr="Новости по тегу lightscribe, страница 1 из 2 / 3DNews - Daily Digital Dig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286256"/>
            <a:ext cx="1038748" cy="100013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643570" y="4286257"/>
            <a:ext cx="264320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Внешняя память</a:t>
            </a:r>
          </a:p>
          <a:p>
            <a:pPr algn="ctr"/>
            <a:endPara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2" name="Управляющая кнопка: справка 31">
            <a:hlinkClick r:id="" action="ppaction://noaction" highlightClick="1"/>
          </p:cNvPr>
          <p:cNvSpPr/>
          <p:nvPr/>
        </p:nvSpPr>
        <p:spPr>
          <a:xfrm>
            <a:off x="5572132" y="2500306"/>
            <a:ext cx="3000396" cy="3643338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38" y="4071942"/>
            <a:ext cx="371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320" y="1279525"/>
            <a:ext cx="7583649" cy="48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714356"/>
            <a:ext cx="80724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Компьютер</a:t>
            </a:r>
            <a:r>
              <a:rPr kumimoji="0" lang="ru-RU" sz="3200" b="1" i="0" u="none" strike="noStrike" cap="none" spc="0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информация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857496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Физкультминутка</a:t>
            </a: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Новости - Дневник.ру: 44 видеосюжета для работы учителя в подарок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182881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218</Words>
  <PresentationFormat>Экран (4:3)</PresentationFormat>
  <Paragraphs>87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48</cp:revision>
  <dcterms:created xsi:type="dcterms:W3CDTF">2014-10-18T02:16:24Z</dcterms:created>
  <dcterms:modified xsi:type="dcterms:W3CDTF">2015-01-25T20:30:55Z</dcterms:modified>
</cp:coreProperties>
</file>