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19.04.2014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3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«Угадай по звуку»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70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№ 1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43497"/>
            <a:ext cx="4038600" cy="3839368"/>
          </a:xfrm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5400" dirty="0" smtClean="0">
              <a:cs typeface="Arabic Typesetting" pitchFamily="66" charset="-78"/>
            </a:endParaRPr>
          </a:p>
          <a:p>
            <a:pPr algn="ctr"/>
            <a:endParaRPr lang="ru-RU" sz="5400" dirty="0">
              <a:cs typeface="Arabic Typesetting" pitchFamily="66" charset="-78"/>
            </a:endParaRPr>
          </a:p>
          <a:p>
            <a:pPr algn="ctr"/>
            <a:r>
              <a:rPr lang="ru-RU" sz="4400" b="1" dirty="0" smtClean="0">
                <a:cs typeface="Arabic Typesetting" pitchFamily="66" charset="-78"/>
              </a:rPr>
              <a:t>Пиление</a:t>
            </a:r>
            <a:r>
              <a:rPr lang="ru-RU" sz="5400" dirty="0" smtClean="0">
                <a:cs typeface="Arabic Typesetting" pitchFamily="66" charset="-78"/>
              </a:rPr>
              <a:t> </a:t>
            </a:r>
            <a:endParaRPr lang="ru-RU" sz="5400" dirty="0">
              <a:cs typeface="Arabic Typesetting" pitchFamily="66" charset="-78"/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71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4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№ 2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87" t="5687" r="58747" b="79950"/>
          <a:stretch/>
        </p:blipFill>
        <p:spPr>
          <a:xfrm>
            <a:off x="1907704" y="1772816"/>
            <a:ext cx="5229959" cy="3456384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627784" y="4869160"/>
            <a:ext cx="4038600" cy="1329011"/>
          </a:xfrm>
        </p:spPr>
        <p:txBody>
          <a:bodyPr>
            <a:normAutofit fontScale="92500" lnSpcReduction="20000"/>
          </a:bodyPr>
          <a:lstStyle/>
          <a:p>
            <a:pPr algn="ctr"/>
            <a:endParaRPr lang="ru-RU" sz="4400" b="1" dirty="0" smtClean="0"/>
          </a:p>
          <a:p>
            <a:pPr algn="ctr"/>
            <a:r>
              <a:rPr lang="ru-RU" sz="4400" b="1" dirty="0" smtClean="0"/>
              <a:t>Строгание</a:t>
            </a: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610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93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№ 3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03" y="1600200"/>
            <a:ext cx="3922194" cy="4525963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ru-RU" sz="4800" dirty="0" smtClean="0"/>
          </a:p>
          <a:p>
            <a:endParaRPr lang="ru-RU" sz="4800" dirty="0"/>
          </a:p>
          <a:p>
            <a:r>
              <a:rPr lang="ru-RU" sz="4000" b="1" dirty="0" smtClean="0"/>
              <a:t>Шлифование</a:t>
            </a:r>
            <a:r>
              <a:rPr lang="ru-RU" sz="1800" b="1" dirty="0" smtClean="0"/>
              <a:t> </a:t>
            </a:r>
            <a:endParaRPr lang="ru-RU" sz="18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05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0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№ 4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6" r="46655" b="18137"/>
          <a:stretch/>
        </p:blipFill>
        <p:spPr>
          <a:xfrm>
            <a:off x="2123728" y="2132856"/>
            <a:ext cx="4619350" cy="2859762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2699792" y="5373216"/>
            <a:ext cx="4041648" cy="892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dirty="0" smtClean="0"/>
              <a:t>Опиливание </a:t>
            </a:r>
            <a:endParaRPr lang="ru-RU" sz="4400" b="1" dirty="0"/>
          </a:p>
        </p:txBody>
      </p:sp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2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5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Звук № 5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998" y="1600200"/>
            <a:ext cx="2659003" cy="4525963"/>
          </a:xfrm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ctr"/>
            <a:endParaRPr lang="ru-RU" sz="4400" dirty="0" smtClean="0"/>
          </a:p>
          <a:p>
            <a:pPr algn="ctr"/>
            <a:r>
              <a:rPr lang="ru-RU" sz="4000" b="1" dirty="0" smtClean="0"/>
              <a:t>Соединение деталей на гвозди</a:t>
            </a:r>
            <a:endParaRPr lang="ru-RU" sz="4000" b="1" dirty="0"/>
          </a:p>
        </p:txBody>
      </p:sp>
      <p:pic>
        <p:nvPicPr>
          <p:cNvPr id="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589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</TotalTime>
  <Words>28</Words>
  <Application>Microsoft Office PowerPoint</Application>
  <PresentationFormat>Экран (4:3)</PresentationFormat>
  <Paragraphs>17</Paragraphs>
  <Slides>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Исполнительная</vt:lpstr>
      <vt:lpstr>«Угадай по звуку»</vt:lpstr>
      <vt:lpstr>Звук № 1</vt:lpstr>
      <vt:lpstr>Звук № 2</vt:lpstr>
      <vt:lpstr>Звук № 3</vt:lpstr>
      <vt:lpstr>Звук № 4</vt:lpstr>
      <vt:lpstr>Звук № 5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«Угадай по звуку»</dc:title>
  <dc:creator>Админ</dc:creator>
  <cp:lastModifiedBy>Админ</cp:lastModifiedBy>
  <cp:revision>7</cp:revision>
  <dcterms:created xsi:type="dcterms:W3CDTF">2014-04-19T11:55:25Z</dcterms:created>
  <dcterms:modified xsi:type="dcterms:W3CDTF">2014-04-19T14:16:02Z</dcterms:modified>
</cp:coreProperties>
</file>