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9" r:id="rId23"/>
    <p:sldId id="280" r:id="rId24"/>
    <p:sldId id="281" r:id="rId25"/>
    <p:sldId id="282" r:id="rId26"/>
    <p:sldId id="283" r:id="rId27"/>
    <p:sldId id="284" r:id="rId28"/>
    <p:sldId id="276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E2EB-892E-4D78-B52D-D3BD2D1B476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3BB4-8166-413E-BBF9-A1DF1DEE1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553D-62DA-4AAE-A139-D0417985CA32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A8DF-A5FD-4310-ABFD-7F6B0500F16E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877D-186D-42E0-880F-BD92B87C692B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8458-4702-4DB5-BFA9-8856EF5977E4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5D25-AD2D-43F5-B01C-6B674E634071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CF95-8908-490B-9823-4B0942C64FB7}" type="datetime1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FBD-1DD1-4544-A5A2-38ED62A17FBB}" type="datetime1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547F-740B-4FE6-805C-0891B6F1675B}" type="datetime1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72CC-5F6D-4126-B1FF-5BF78FFD090C}" type="datetime1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917-B3AC-4CC0-BE86-05DFED8E320D}" type="datetime1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5D3-7356-4859-B4FB-36F42E7B47EA}" type="datetime1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FB4D-BC86-4A38-9A40-64FA2D451FCD}" type="datetime1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www.akunb.altlib.ru/images/ECO/34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mamontovo22.ru/zdrav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6120680" cy="27363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Ленточные леса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Алтайского края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одно из чудес природы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Сибири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6328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28600" algn="ctr" eaLnBrk="0" hangingPunct="0"/>
            <a:r>
              <a:rPr lang="ru-RU" b="1" dirty="0" smtClean="0">
                <a:cs typeface="Times New Roman" pitchFamily="18" charset="0"/>
              </a:rPr>
              <a:t>МБОУ «Романовская средняя общеобразовательная школа»</a:t>
            </a:r>
            <a:endParaRPr lang="ru-RU" sz="800" b="1" dirty="0" smtClean="0"/>
          </a:p>
          <a:p>
            <a:pPr indent="228600" algn="ctr" eaLnBrk="0" hangingPunct="0"/>
            <a:r>
              <a:rPr lang="ru-RU" b="1" dirty="0" smtClean="0">
                <a:cs typeface="Times New Roman" pitchFamily="18" charset="0"/>
              </a:rPr>
              <a:t>Романовский район Алтайский край</a:t>
            </a:r>
            <a:endParaRPr lang="ru-RU" sz="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61249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Учитель географии Бескоровайная Татьяна Михайловна</a:t>
            </a:r>
          </a:p>
          <a:p>
            <a:pPr algn="ctr">
              <a:defRPr/>
            </a:pPr>
            <a:r>
              <a:rPr lang="ru-RU" b="1" dirty="0" smtClean="0"/>
              <a:t>Романово, 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Защита проекта №2. «Ленточные боры – привет из ледникового периода»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Рисунок 1" descr="Древние оледе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56" y="1268759"/>
            <a:ext cx="8354408" cy="520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Памятка 2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Говорят, что растёт сосна быстро. Но всё же, чтобы маленькая пушистая  сосёнка превратилась в могучее красивое дерево необходимо времени  до 40 лет. Взрослые деревья в наших ленточных борах  могут жить  от 300 до 600 лет.  А чтобы на территории Алтайского края выросли сосновые леса, понадобилось несколько тысячелетий и ледниковый период. </a:t>
            </a:r>
          </a:p>
          <a:p>
            <a:pPr>
              <a:buNone/>
            </a:pPr>
            <a:r>
              <a:rPr lang="ru-RU" dirty="0" smtClean="0"/>
              <a:t>                               Помните об этом!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41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Защита проекта № 3. «Сосна обыкновенная и самая обыкновенная» </a:t>
            </a:r>
            <a:r>
              <a:rPr lang="ru-RU" b="1" dirty="0" smtClean="0"/>
              <a:t>неповторимая»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7" name="Рисунок 9" descr="http://upload.wikimedia.org/wikipedia/commons/thumb/8/89/Pinus_sylvestris_flos_pollen_bialowieza_forest_beentree.jpg/120px-Pinus_sylvestris_flos_pollen_bialowieza_forest_been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556792"/>
            <a:ext cx="1663582" cy="158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0" descr="http://upload.wikimedia.org/wikipedia/commons/thumb/6/64/Pinus_sylvestris_flos_female_bialowieza_forest_beentree.jpg/120px-Pinus_sylvestris_flos_female_bialowieza_forest_been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1556792"/>
            <a:ext cx="180900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4" descr="http://upload.wikimedia.org/wikipedia/commons/thumb/5/53/ScotsPine_shoot.jpg/59px-ScotsPine_sh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1228136" cy="23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2" descr="http://upload.wikimedia.org/wikipedia/commons/thumb/4/4a/Dseed_pinus_sylvestris_3_beentree.jpg/120px-Dseed_pinus_sylvestris_3_been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9874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3" descr="http://upload.wikimedia.org/wikipedia/commons/thumb/9/9a/PinusSylvestrisBole.jpg/120px-PinusSylvestrisB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54" y="3933056"/>
            <a:ext cx="16647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11" descr="http://upload.wikimedia.org/wikipedia/commons/thumb/5/54/Illustration_Pinus_sylvestris0.jpg/74px-Illustration_Pinus_sylvestris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581636"/>
            <a:ext cx="1872208" cy="28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15" descr="http://upload.wikimedia.org/wikipedia/commons/thumb/a/a4/Pinus_silvestris_cross_beentree.jpg/120px-Pinus_silvestris_cross_beentr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320" y="4221088"/>
            <a:ext cx="15027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6" descr="http://upload.wikimedia.org/wikipedia/commons/thumb/5/56/Pinus_sylvestris_seedlings_kz.jpg/120px-Pinus_sylvestris_seedlings_k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293096"/>
            <a:ext cx="171019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9552" y="3140968"/>
            <a:ext cx="16561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Мужские шишки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2924945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Женская шишка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164289" y="350100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Семена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67545" y="5445225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Кора взрослого дерева  </a:t>
            </a:r>
          </a:p>
          <a:p>
            <a:r>
              <a:rPr lang="ru-RU" dirty="0" smtClean="0"/>
              <a:t> в нижней части ствола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20073" y="5805264"/>
            <a:ext cx="18722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Поперечный спил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92280" y="5877272"/>
            <a:ext cx="1800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Сеянцы сосны </a:t>
            </a:r>
          </a:p>
          <a:p>
            <a:r>
              <a:rPr lang="ru-RU" dirty="0" smtClean="0"/>
              <a:t>обыкновенной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Памятка 3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Знаете ли вы что, сосновые леса выделяют в атмосферу огромное количество кислорода и поглощают углекислый газ. Подсчитано, что каждый гектар сосняка выделяет в год более пяти тонн кислорода, который снимает усталость, вызывает эмоциональный подъём у человека и просто позволяет дышать, а значит и жить.</a:t>
            </a:r>
          </a:p>
          <a:p>
            <a:pPr algn="ctr">
              <a:buNone/>
            </a:pPr>
            <a:r>
              <a:rPr lang="ru-RU" dirty="0" smtClean="0"/>
              <a:t>            Помните об этом!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Проект №4 «Леса под защитой»</a:t>
            </a:r>
            <a:endParaRPr lang="ru-RU" dirty="0"/>
          </a:p>
        </p:txBody>
      </p:sp>
      <p:pic>
        <p:nvPicPr>
          <p:cNvPr id="25602" name="Picture 2" descr="https://encrypted-tbn1.gstatic.com/images?q=tbn:ANd9GcRYJmbhV7WnNiocAPNiQ_TFePpoub_lXYF48Bikvwv-d0YG_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Памятка 4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  Даже частичное уничтожение леса вызывает:</a:t>
            </a:r>
          </a:p>
          <a:p>
            <a:pPr algn="just">
              <a:buNone/>
            </a:pPr>
            <a:r>
              <a:rPr lang="ru-RU" dirty="0" smtClean="0"/>
              <a:t>     уменьшение кислорода в воздухе, шумовое загрязнение, ухудшение микроклимата, уменьшение урожаев, эрозию и потерю плодородия почв, ухудшение ландшафта, обмеление и загрязнения рек, озёр, болот, загрязнение атмосферы пылью и болезнетворными бактериями; ухудшение здоровья и уменьшение продолжительности жизни человека.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Не забывайте об этом!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Проект №5</a:t>
            </a:r>
            <a:br>
              <a:rPr lang="ru-RU" sz="3600" b="1" dirty="0" smtClean="0"/>
            </a:br>
            <a:r>
              <a:rPr lang="ru-RU" sz="3600" b="1" dirty="0" smtClean="0"/>
              <a:t> «Сохраним ленточные леса» </a:t>
            </a:r>
            <a:endParaRPr lang="ru-RU" sz="3600" dirty="0"/>
          </a:p>
        </p:txBody>
      </p:sp>
      <p:pic>
        <p:nvPicPr>
          <p:cNvPr id="27650" name="Picture 2" descr="http://www.akunb.altlib.ru/images/ECO/3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4122758" cy="2432429"/>
          </a:xfrm>
          <a:prstGeom prst="rect">
            <a:avLst/>
          </a:prstGeom>
          <a:noFill/>
        </p:spPr>
      </p:pic>
      <p:pic>
        <p:nvPicPr>
          <p:cNvPr id="27651" name="Рисунок 7" descr="ЛО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342534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Рисунок 10" descr="косуля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Рисунок 2" descr="Черноголовый хохоту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79159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Рисунок 13" descr="Белка на снег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340768"/>
            <a:ext cx="210457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7" name="Рисунок 15" descr="Заяц-беля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340768"/>
            <a:ext cx="1800200" cy="240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Памятка 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		Лес, как сосновая ветка, хрупок. Он дарит людям древесину, дикорастущие ягоды, грибы, дичь. Наконец, просто тень и покой. Как вот только сохранить всё это хотя бы для внуков?</a:t>
            </a:r>
          </a:p>
          <a:p>
            <a:pPr algn="just"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    Подумайте об этом!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Защита проекта № 6. </a:t>
            </a:r>
            <a:br>
              <a:rPr lang="ru-RU" b="1" dirty="0" smtClean="0"/>
            </a:br>
            <a:r>
              <a:rPr lang="ru-RU" b="1" dirty="0" smtClean="0"/>
              <a:t> «Сосновая шишка»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Рисунок 3" descr="http://www.delausam.ru/upload/pict/crown_Christma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1008112" cy="7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 descr="http://www.delausam.ru/upload/pict/crown_Christma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936104" cy="90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 descr="http://www.delausam.ru/upload/pict/crown_Christma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10578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 descr="http://www.delausam.ru/upload/pict/crown_Christmas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13959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7" descr="http://www.delausam.ru/upload/pict/crown_Christmas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953641" cy="8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2" descr="http://www.delausam.ru/upload/pict/crown_Christm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013176"/>
            <a:ext cx="1440160" cy="13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9" descr="http://www.delausam.ru/upload/pict/crown_Christmas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445224"/>
            <a:ext cx="809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31840" y="1340769"/>
            <a:ext cx="55446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Вырежьте большой венок из картона. Подгоните размер и ширину заготовки к размеру используемых  сосновых шишек.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708920"/>
            <a:ext cx="63904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2. Наклейте 4 самые большие шишки на картонную заготовку.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3933056"/>
            <a:ext cx="482453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3. Разместите остальные шишки на венке и приклейте их.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851920" y="5445224"/>
            <a:ext cx="482453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Завяжите яркую ленту бантом и украсьте им верхушку венка.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8" descr="http://www.generation.uz/userfiles/ol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535430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Рисунок 42" descr="http://www.generation.uz/userfiles/komp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6274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085184"/>
            <a:ext cx="71287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5. А если вы проявите терпение и фантазию, то создадите целую коллекцию изделий из сосновых шишек и подарите их своим друзьям.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50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Экологические знания – важная часть современного образования, без которого человечеству не решить проблемы сохранения жизни на Земле. С учётом того, что в учебных планах  сокращены часы, отведённые на изучение предметов естественно-географического курса, целесообразно  изучать вопросы эколого-географического образования  не только на уроках, но и во внеклассной деятельности и на элективных курсах.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Памятка 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Продолжительность жизни человека в среднем при уменьшении </a:t>
            </a:r>
            <a:r>
              <a:rPr lang="ru-RU" dirty="0" err="1" smtClean="0"/>
              <a:t>озелененности</a:t>
            </a:r>
            <a:r>
              <a:rPr lang="ru-RU" dirty="0" smtClean="0"/>
              <a:t> территории с 50% до 1-2% сокращается в 1,7-2 раза. Не случайно народная мудрость гласит: «Много леса – не губи, мало леса – береги, нет леса – посади».</a:t>
            </a:r>
          </a:p>
          <a:p>
            <a:pPr algn="just">
              <a:buNone/>
            </a:pPr>
            <a:r>
              <a:rPr lang="ru-RU" dirty="0" smtClean="0"/>
              <a:t>              Мы заканчиваем изучение курса «Ленточные леса Алтайского края», а ты не забудь посадить хотя бы одно дерево!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40160"/>
          </a:xfrm>
        </p:spPr>
        <p:txBody>
          <a:bodyPr>
            <a:normAutofit/>
          </a:bodyPr>
          <a:lstStyle/>
          <a:p>
            <a:r>
              <a:rPr lang="ru-RU" sz="6000" b="1" dirty="0" err="1" smtClean="0"/>
              <a:t>Фотогалерея</a:t>
            </a:r>
            <a:endParaRPr lang="ru-RU" sz="6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488832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Фотографии </a:t>
            </a:r>
            <a:r>
              <a:rPr lang="ru-RU" dirty="0" err="1" smtClean="0">
                <a:solidFill>
                  <a:schemeClr val="tx1"/>
                </a:solidFill>
              </a:rPr>
              <a:t>Гримовой</a:t>
            </a:r>
            <a:r>
              <a:rPr lang="ru-RU" dirty="0" smtClean="0">
                <a:solidFill>
                  <a:schemeClr val="tx1"/>
                </a:solidFill>
              </a:rPr>
              <a:t> А. ученицы 8 класса МБОУ «Романовская СОШ»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C:\фото\Друзья\Плахотные в Бору 2010\IMG_2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2736304" cy="2049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C:\Users\татьяна\Pictures\Яровое 2013\5-а 2012 омшанник\IMG_5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2867811" cy="215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2852192" cy="2139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татьяна\Pictures\Яровое 2013\5-а 2012 омшанник\IMG_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12427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399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фото\Друзья\Плахотные в Бору 2010\IMG_2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3" y="260648"/>
            <a:ext cx="846144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фото\Друзья\Плахотные в Бору 2010\IMG_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фото\Друзья\Плахотные в Бору 2010\IMG_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фото\Друзья\Плахотные в Бору 2010\IMG_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фото\Фото Романово\Гримова Природа Романово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0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фото\Фото Романово\Гримова Природа Романово\SAM_5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396044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фото\Фото Романово\Гримова Природа Романово\SAM_5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2190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фото\Фото Романово\Гримова Природа Романово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		Основные цели – формирование у подрастающего поколения представления об уникальной ценности ленточных лесов Алтайского края, развитие бережного и ответственного отношения к природе своего края, Родины и всей планеты Земля.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Винокурова</a:t>
            </a:r>
            <a:r>
              <a:rPr lang="ru-RU" dirty="0" smtClean="0"/>
              <a:t> Н.Ф. и др. программа факультативного курса «Лес и человек»// География в школе. -1998.-№5. – С.54-58.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Греханкина</a:t>
            </a:r>
            <a:r>
              <a:rPr lang="ru-RU" dirty="0" smtClean="0"/>
              <a:t> Л.Ф. и др. Мир заповедной зоны //География в школе. -2001.-№6. – С.41-49.</a:t>
            </a:r>
          </a:p>
          <a:p>
            <a:pPr>
              <a:buNone/>
            </a:pPr>
            <a:r>
              <a:rPr lang="ru-RU" dirty="0" smtClean="0"/>
              <a:t>3. Ленточные боры и соленые озера : турист. р-ны </a:t>
            </a:r>
            <a:r>
              <a:rPr lang="ru-RU" dirty="0" err="1" smtClean="0"/>
              <a:t>Алт</a:t>
            </a:r>
            <a:r>
              <a:rPr lang="ru-RU" dirty="0" smtClean="0"/>
              <a:t>. края / сост. А. Н. Романов, С. В. Харламов. - Барнаул : </a:t>
            </a:r>
            <a:r>
              <a:rPr lang="ru-RU" dirty="0" err="1" smtClean="0"/>
              <a:t>Полипринт</a:t>
            </a:r>
            <a:r>
              <a:rPr lang="ru-RU" dirty="0" smtClean="0"/>
              <a:t>, 2004. - 184 с. </a:t>
            </a:r>
          </a:p>
          <a:p>
            <a:pPr>
              <a:buNone/>
            </a:pPr>
            <a:r>
              <a:rPr lang="ru-RU" dirty="0" smtClean="0"/>
              <a:t>4. Миронова Л. Деревья Сибири. Сосна обыкновенная // Газета Природа Алтая.-2009.- №5-6. –С.38-39.</a:t>
            </a:r>
          </a:p>
          <a:p>
            <a:pPr>
              <a:buNone/>
            </a:pPr>
            <a:r>
              <a:rPr lang="ru-RU" dirty="0" smtClean="0"/>
              <a:t>5. Муравлёв А. Неизвестный Алтай. Судьбы деревьев// Газета Природа Алтая.-2007.- №1-2. –С.22-23.</a:t>
            </a:r>
          </a:p>
          <a:p>
            <a:pPr>
              <a:buNone/>
            </a:pPr>
            <a:r>
              <a:rPr lang="ru-RU" dirty="0" smtClean="0"/>
              <a:t>6. Парамонов Е.Г. Рассказы о деревьях и кустарниках. – Барнаул: </a:t>
            </a:r>
            <a:r>
              <a:rPr lang="ru-RU" dirty="0" err="1" smtClean="0"/>
              <a:t>Алт</a:t>
            </a:r>
            <a:r>
              <a:rPr lang="ru-RU" dirty="0" smtClean="0"/>
              <a:t>. кн. Изд-во, 1982.- с.20 – 29.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Подкорытова</a:t>
            </a:r>
            <a:r>
              <a:rPr lang="ru-RU" dirty="0" smtClean="0"/>
              <a:t> Л.Д., Горских О.В. География Алтайского края. Методический комплекс: - Барнаул, 2008.- С.88-90.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smtClean="0">
                <a:hlinkClick r:id="rId2"/>
              </a:rPr>
              <a:t>http://mamontovo22.ru/zdrav.html</a:t>
            </a:r>
            <a:r>
              <a:rPr lang="ru-RU" dirty="0" smtClean="0"/>
              <a:t> - официальный сайт Мамонтовского района.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400600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«Знаю и  понимаю»</a:t>
            </a:r>
            <a:endParaRPr lang="ru-RU" dirty="0" smtClean="0"/>
          </a:p>
          <a:p>
            <a:pPr algn="just"/>
            <a:r>
              <a:rPr lang="ru-RU" dirty="0" smtClean="0"/>
              <a:t>   Формирование  системных представлений о природном комплексе ленточных лесов Алтайского края, об их  экологической ценности. </a:t>
            </a:r>
          </a:p>
          <a:p>
            <a:pPr algn="ctr">
              <a:buNone/>
            </a:pPr>
            <a:r>
              <a:rPr lang="ru-RU" b="1" dirty="0" smtClean="0"/>
              <a:t> «Хочу»</a:t>
            </a:r>
            <a:endParaRPr lang="ru-RU" dirty="0" smtClean="0"/>
          </a:p>
          <a:p>
            <a:pPr algn="just"/>
            <a:r>
              <a:rPr lang="ru-RU" dirty="0" smtClean="0"/>
              <a:t>    Формирование позитивного отношения учащихся к разнообразию органического мира ленточных лесов,  в сохранении которого важную роль играет правильное экологическое поведение. Эта работа связана. Развитие эмоциональной сферы, направленной на актуализацию лучших нравственных побуждений, эстетических чувств и желания беречь природу.</a:t>
            </a:r>
          </a:p>
          <a:p>
            <a:pPr algn="ctr">
              <a:buNone/>
            </a:pPr>
            <a:r>
              <a:rPr lang="ru-RU" b="1" dirty="0" smtClean="0"/>
              <a:t> «Могу»</a:t>
            </a:r>
            <a:endParaRPr lang="ru-RU" dirty="0" smtClean="0"/>
          </a:p>
          <a:p>
            <a:pPr algn="just"/>
            <a:r>
              <a:rPr lang="ru-RU" dirty="0" smtClean="0"/>
              <a:t>     Формирование практических умений и навыков поведения в лесу.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Тематическое планирование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Введение. Леса на карте Алтайского края и Романовского района.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Осенняя поездка в ленточный бор.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Происхождение ленточных лесов.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 биоценоза ленточных лесов.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Биологическое разнообразие ленточных лесов.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Сосна – королева царства Ленточных Лесов.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Красота и гармония ленточных лесов.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……</a:t>
            </a:r>
          </a:p>
          <a:p>
            <a:pPr marL="514350" indent="-514350">
              <a:buNone/>
            </a:pPr>
            <a:r>
              <a:rPr lang="ru-RU" dirty="0" smtClean="0"/>
              <a:t>17. Заключительное занятие. Ленточные леса Алтайского края – одно из чудес природы Сибири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8208912" cy="23762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занятие. </a:t>
            </a:r>
            <a:br>
              <a:rPr lang="ru-RU" b="1" dirty="0" smtClean="0"/>
            </a:br>
            <a:r>
              <a:rPr lang="ru-RU" b="1" dirty="0" smtClean="0"/>
              <a:t>Ленточные леса Алтайского края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одно из чудес природы Сибири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1916832"/>
            <a:ext cx="622918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mtClean="0"/>
          </a:p>
          <a:p>
            <a:pPr algn="ctr"/>
            <a:r>
              <a:rPr lang="ru-RU" smtClean="0"/>
              <a:t>Смолой </a:t>
            </a:r>
            <a:r>
              <a:rPr lang="ru-RU" dirty="0" smtClean="0"/>
              <a:t>и солнцем пахнет хвоя,</a:t>
            </a:r>
          </a:p>
          <a:p>
            <a:pPr algn="ctr"/>
            <a:r>
              <a:rPr lang="ru-RU" dirty="0" smtClean="0"/>
              <a:t>Замолкнув, сосны дремлют стоя;</a:t>
            </a:r>
          </a:p>
          <a:p>
            <a:pPr algn="ctr"/>
            <a:r>
              <a:rPr lang="ru-RU" dirty="0" smtClean="0"/>
              <a:t>Сверкают на затылках пней</a:t>
            </a:r>
          </a:p>
          <a:p>
            <a:pPr algn="ctr"/>
            <a:r>
              <a:rPr lang="ru-RU" dirty="0" smtClean="0"/>
              <a:t>Серебряные капли зноя.</a:t>
            </a:r>
          </a:p>
          <a:p>
            <a:pPr algn="ctr"/>
            <a:r>
              <a:rPr lang="ru-RU" dirty="0" smtClean="0"/>
              <a:t>Берёзы полные покоя,</a:t>
            </a:r>
          </a:p>
          <a:p>
            <a:pPr algn="ctr"/>
            <a:r>
              <a:rPr lang="ru-RU" dirty="0" smtClean="0"/>
              <a:t>Чуть дышат зеленью своей</a:t>
            </a:r>
          </a:p>
          <a:p>
            <a:pPr algn="ctr"/>
            <a:r>
              <a:rPr lang="ru-RU" dirty="0" smtClean="0"/>
              <a:t>И слышно, как, жилище строя,</a:t>
            </a:r>
          </a:p>
          <a:p>
            <a:pPr algn="ctr"/>
            <a:r>
              <a:rPr lang="ru-RU" dirty="0" smtClean="0"/>
              <a:t>Шуршит былинкой муравей.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Илья </a:t>
            </a:r>
            <a:r>
              <a:rPr lang="ru-RU" dirty="0" err="1" smtClean="0"/>
              <a:t>Мухачёв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10661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Защита проекта №1. «Зелёные ленты в венке природы Алтайского края»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90" y="1412776"/>
            <a:ext cx="80601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237312"/>
            <a:ext cx="7632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Рис. 1 Сосновые ленточные леса на карте Алтайского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Памятка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Представление о современном Алтае, как о «море тайги» явно преувеличено. Площадь,  занятая лесами в мире составляет  32%, для России в целом 49%, а для Алтайского края всего 23% - и это ниже среднемирового уровня. Интенсивно популяризируемое представление об Алтайском крае как о регионе, богатом лесами, не более чем спекуляция.  </a:t>
            </a:r>
          </a:p>
          <a:p>
            <a:pPr>
              <a:buNone/>
            </a:pPr>
            <a:r>
              <a:rPr lang="ru-RU" dirty="0" smtClean="0"/>
              <a:t>                                                    Помните об этом!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811</Words>
  <Application>Microsoft Office PowerPoint</Application>
  <PresentationFormat>Экран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   Ленточные леса  Алтайского края – одно из чудес природы  Сибири   </vt:lpstr>
      <vt:lpstr> Пояснительная записка </vt:lpstr>
      <vt:lpstr> Цели </vt:lpstr>
      <vt:lpstr>Задачи</vt:lpstr>
      <vt:lpstr>Тематическое планирование</vt:lpstr>
      <vt:lpstr>Итоговое занятие.  Ленточные леса Алтайского края – одно из чудес природы Сибири </vt:lpstr>
      <vt:lpstr>Слайд 7</vt:lpstr>
      <vt:lpstr> Защита проекта №1. «Зелёные ленты в венке природы Алтайского края» </vt:lpstr>
      <vt:lpstr>Памятка 1</vt:lpstr>
      <vt:lpstr> Защита проекта №2. «Ленточные боры – привет из ледникового периода» </vt:lpstr>
      <vt:lpstr> Памятка 2 </vt:lpstr>
      <vt:lpstr>  Защита проекта № 3. «Сосна обыкновенная и самая обыкновенная» неповторимая» </vt:lpstr>
      <vt:lpstr>Памятка 3</vt:lpstr>
      <vt:lpstr>Проект №4 «Леса под защитой»</vt:lpstr>
      <vt:lpstr>Памятка 4</vt:lpstr>
      <vt:lpstr>Проект №5  «Сохраним ленточные леса» </vt:lpstr>
      <vt:lpstr>Памятка 5</vt:lpstr>
      <vt:lpstr> Защита проекта № 6.   «Сосновая шишка» </vt:lpstr>
      <vt:lpstr>Слайд 19</vt:lpstr>
      <vt:lpstr>Памятка 6</vt:lpstr>
      <vt:lpstr>Фотогалерея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Ленточные леса  Алтайского края – одно из чудес природы  Сибири   </dc:title>
  <dc:creator>татьяна</dc:creator>
  <cp:lastModifiedBy>татьяна</cp:lastModifiedBy>
  <cp:revision>9</cp:revision>
  <dcterms:created xsi:type="dcterms:W3CDTF">2015-01-27T15:22:37Z</dcterms:created>
  <dcterms:modified xsi:type="dcterms:W3CDTF">2015-01-28T15:18:17Z</dcterms:modified>
</cp:coreProperties>
</file>