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5" r:id="rId3"/>
    <p:sldId id="257" r:id="rId4"/>
    <p:sldId id="258" r:id="rId5"/>
    <p:sldId id="264" r:id="rId6"/>
    <p:sldId id="266" r:id="rId7"/>
    <p:sldId id="269" r:id="rId8"/>
    <p:sldId id="261" r:id="rId9"/>
    <p:sldId id="259" r:id="rId10"/>
    <p:sldId id="270" r:id="rId11"/>
    <p:sldId id="267" r:id="rId12"/>
    <p:sldId id="268" r:id="rId13"/>
    <p:sldId id="263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60DF18-9A62-40FB-9632-DE19E1AD989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9EF94B-F8EB-493A-B6CB-63BCF3BBA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352928" cy="129614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ВСЕЗНАЙКА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04856" cy="3960440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  <p:pic>
        <p:nvPicPr>
          <p:cNvPr id="1026" name="Picture 2" descr="C:\Users\ASUS\Pictures\11cb263721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8208912" cy="4248472"/>
          </a:xfrm>
          <a:prstGeom prst="rect">
            <a:avLst/>
          </a:prstGeom>
          <a:noFill/>
        </p:spPr>
      </p:pic>
      <p:pic>
        <p:nvPicPr>
          <p:cNvPr id="1028" name="Picture 4" descr="http://imperistocks.com/images/gallery/bazar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871296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44816" cy="1070992"/>
          </a:xfrm>
        </p:spPr>
        <p:txBody>
          <a:bodyPr>
            <a:noAutofit/>
          </a:bodyPr>
          <a:lstStyle/>
          <a:p>
            <a:r>
              <a:rPr lang="ru-RU" sz="5400" dirty="0" smtClean="0"/>
              <a:t>Физкультминутка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3520440" cy="4623792"/>
          </a:xfrm>
        </p:spPr>
        <p:txBody>
          <a:bodyPr/>
          <a:lstStyle/>
          <a:p>
            <a:r>
              <a:rPr lang="en-US" dirty="0" smtClean="0"/>
              <a:t>run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705560" cy="4597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english_100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560840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Grammar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7516688" cy="4538904"/>
          </a:xfrm>
        </p:spPr>
        <p:txBody>
          <a:bodyPr/>
          <a:lstStyle/>
          <a:p>
            <a:pPr lvl="0"/>
            <a:r>
              <a:rPr lang="ru-RU" sz="3200" dirty="0" smtClean="0"/>
              <a:t>1</a:t>
            </a:r>
            <a:r>
              <a:rPr lang="en-US" sz="3200" dirty="0" smtClean="0"/>
              <a:t>. Tom, sing, can’t</a:t>
            </a:r>
            <a:endParaRPr lang="ru-RU" sz="3200" dirty="0" smtClean="0"/>
          </a:p>
          <a:p>
            <a:pPr lvl="0"/>
            <a:r>
              <a:rPr lang="en-US" sz="3200" dirty="0" smtClean="0"/>
              <a:t>2. long, His, isn’t, pen</a:t>
            </a:r>
            <a:endParaRPr lang="ru-RU" sz="3200" dirty="0" smtClean="0"/>
          </a:p>
          <a:p>
            <a:pPr lvl="0"/>
            <a:r>
              <a:rPr lang="en-US" sz="3200" dirty="0" smtClean="0"/>
              <a:t>3. cockerel, got, big, a , Jess, hasn’t</a:t>
            </a:r>
            <a:endParaRPr lang="ru-RU" sz="3200" dirty="0" smtClean="0"/>
          </a:p>
          <a:p>
            <a:pPr lvl="0"/>
            <a:r>
              <a:rPr lang="en-US" sz="3200" dirty="0" smtClean="0"/>
              <a:t>1. duck, swim, can, a</a:t>
            </a:r>
            <a:endParaRPr lang="ru-RU" sz="3200" dirty="0" smtClean="0"/>
          </a:p>
          <a:p>
            <a:pPr lvl="0"/>
            <a:r>
              <a:rPr lang="en-US" sz="3200" dirty="0" smtClean="0"/>
              <a:t>2. fox, A, black, isn’t</a:t>
            </a:r>
            <a:endParaRPr lang="ru-RU" sz="3200" dirty="0" smtClean="0"/>
          </a:p>
          <a:p>
            <a:pPr lvl="0"/>
            <a:r>
              <a:rPr lang="en-US" sz="3200" dirty="0" smtClean="0"/>
              <a:t>3. Tim, a, funny, got, has, rabbit 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Autofit/>
          </a:bodyPr>
          <a:lstStyle/>
          <a:p>
            <a:r>
              <a:rPr lang="en-US" sz="8800" dirty="0" smtClean="0"/>
              <a:t>Crosswords</a:t>
            </a:r>
            <a:endParaRPr lang="ru-RU" sz="8800" dirty="0"/>
          </a:p>
        </p:txBody>
      </p:sp>
      <p:pic>
        <p:nvPicPr>
          <p:cNvPr id="4" name="Содержимое 3" descr="ver3_L1-15_fa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488832" cy="4490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066584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</a:t>
            </a:r>
            <a:r>
              <a:rPr lang="en-US" sz="4000" dirty="0" smtClean="0"/>
              <a:t>It`s time to have a rest</a:t>
            </a:r>
            <a:endParaRPr lang="ru-RU" sz="4000" dirty="0"/>
          </a:p>
        </p:txBody>
      </p:sp>
      <p:pic>
        <p:nvPicPr>
          <p:cNvPr id="4" name="Содержимое 3" descr="fitness_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344816" cy="471780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Pictures\7165_3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itbichi.by/wp-content/uploads/2010/10/1236337647_how-are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POEMS -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СТИХИ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7" name="Содержимое 6" descr="Poe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416824" cy="4176464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Segoe Script" pitchFamily="34" charset="0"/>
                <a:cs typeface="Courier New" pitchFamily="49" charset="0"/>
              </a:rPr>
              <a:t>Phonetic</a:t>
            </a:r>
            <a:r>
              <a:rPr lang="en-US" sz="4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exercise</a:t>
            </a:r>
            <a:endParaRPr lang="ru-RU" sz="44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[ʌ] </a:t>
            </a:r>
            <a:r>
              <a:rPr lang="en-US" sz="4800" b="1" dirty="0" smtClean="0"/>
              <a:t>jump, run, mother</a:t>
            </a:r>
          </a:p>
          <a:p>
            <a:pPr>
              <a:buNone/>
            </a:pPr>
            <a:r>
              <a:rPr lang="en-US" sz="4800" b="1" dirty="0" smtClean="0"/>
              <a:t>[k] black, Nick, cockerel</a:t>
            </a:r>
          </a:p>
          <a:p>
            <a:pPr>
              <a:buNone/>
            </a:pPr>
            <a:r>
              <a:rPr lang="en-US" sz="4800" b="1" dirty="0" smtClean="0"/>
              <a:t>[æ] cat, Ann, family</a:t>
            </a:r>
          </a:p>
          <a:p>
            <a:pPr>
              <a:buNone/>
            </a:pPr>
            <a:r>
              <a:rPr lang="en-US" sz="4800" b="1" dirty="0" smtClean="0"/>
              <a:t>[w] we, one, what</a:t>
            </a:r>
          </a:p>
          <a:p>
            <a:pPr>
              <a:buNone/>
            </a:pPr>
            <a:r>
              <a:rPr lang="en-US" sz="4800" b="1" dirty="0" smtClean="0"/>
              <a:t>[</a:t>
            </a:r>
            <a:r>
              <a:rPr lang="en-US" sz="4800" b="1" dirty="0" err="1" smtClean="0"/>
              <a:t>ai</a:t>
            </a:r>
            <a:r>
              <a:rPr lang="en-US" sz="4800" b="1" dirty="0" smtClean="0"/>
              <a:t>] five, my, nine</a:t>
            </a:r>
          </a:p>
          <a:p>
            <a:pPr>
              <a:buNone/>
            </a:pPr>
            <a:r>
              <a:rPr lang="en-US" sz="4800" b="1" dirty="0" smtClean="0"/>
              <a:t>[e] seven, tennis, red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endParaRPr lang="ru-RU" sz="4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глийский яз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Let`s sing the ABC</a:t>
            </a:r>
            <a:endParaRPr lang="ru-RU" sz="6000" dirty="0"/>
          </a:p>
        </p:txBody>
      </p:sp>
      <p:pic>
        <p:nvPicPr>
          <p:cNvPr id="23554" name="Picture 2" descr="английский язык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41682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88832" cy="8640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many girls and boys?</a:t>
            </a:r>
            <a:endParaRPr lang="ru-RU" sz="4000" dirty="0"/>
          </a:p>
        </p:txBody>
      </p:sp>
      <p:pic>
        <p:nvPicPr>
          <p:cNvPr id="4" name="Содержимое 3" descr="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8172400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 a farm - </a:t>
            </a:r>
            <a:r>
              <a:rPr lang="ru-RU" sz="4800" dirty="0" smtClean="0"/>
              <a:t>На ферме </a:t>
            </a:r>
            <a:endParaRPr lang="ru-RU" sz="4800" dirty="0"/>
          </a:p>
        </p:txBody>
      </p:sp>
      <p:pic>
        <p:nvPicPr>
          <p:cNvPr id="4" name="Содержимое 3" descr="Jo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9725"/>
            <a:ext cx="7704856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Dialogue-knowing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-диалог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4896544" cy="484632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Hello!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Hi!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your name?-My name is …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what is your name? – my name is …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old are you? – I am …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you ?- I am …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do you live? – I live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198884e873f91ace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14488"/>
            <a:ext cx="3960440" cy="429638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571</TotalTime>
  <Words>191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ВСЕЗНАЙКА</vt:lpstr>
      <vt:lpstr>Слайд 2</vt:lpstr>
      <vt:lpstr>POEMS -СТИХИ</vt:lpstr>
      <vt:lpstr>Phonetic exercise</vt:lpstr>
      <vt:lpstr>Слайд 5</vt:lpstr>
      <vt:lpstr>Let`s sing the ABC</vt:lpstr>
      <vt:lpstr>How many girls and boys?</vt:lpstr>
      <vt:lpstr>At a farm - На ферме </vt:lpstr>
      <vt:lpstr>Dialogue-knowing-диалог</vt:lpstr>
      <vt:lpstr>Физкультминутка</vt:lpstr>
      <vt:lpstr>Grammar</vt:lpstr>
      <vt:lpstr>Crosswords</vt:lpstr>
      <vt:lpstr>          It`s time to have a rest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ВСЕЗНАЙКА</dc:title>
  <dc:creator>ASUS</dc:creator>
  <cp:lastModifiedBy>ASUS</cp:lastModifiedBy>
  <cp:revision>42</cp:revision>
  <dcterms:created xsi:type="dcterms:W3CDTF">2014-02-24T15:04:03Z</dcterms:created>
  <dcterms:modified xsi:type="dcterms:W3CDTF">2015-01-27T19:18:46Z</dcterms:modified>
</cp:coreProperties>
</file>