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6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Игра-соревнование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КВН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«Умники» и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17 &amp;scy;&amp;ocy;&amp;vcy;&amp;iecy;&amp;tcy;&amp;ocy;&amp;vcy; &amp;ocy; &amp;tcy;&amp;ocy;&amp;mcy;, &amp;kcy;&amp;acy;&amp;kcy; &amp;scy;&amp;tcy;&amp;acy;&amp;tcy;&amp;softcy; &amp;ucy;&amp;mcy;&amp;ncy;&amp;ycy;&amp;mcy;!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18541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 descr="&amp;Zcy;&amp;ncy;&amp;acy;&amp;jcy;&amp;kcy;&amp;acy; &amp;kcy;&amp;acy;&amp;rcy;&amp;tcy;&amp;icy;&amp;ncy;&amp;kcy;&amp;icy; &amp;dcy;&amp;lcy;&amp;yacy; &amp;dcy;&amp;iecy;&amp;tcy;&amp;iecy;&amp;jcy; 1"/>
          <p:cNvPicPr>
            <a:picLocks/>
          </p:cNvPicPr>
          <p:nvPr/>
        </p:nvPicPr>
        <p:blipFill>
          <a:blip r:embed="rId3"/>
          <a:srcRect l="-2222"/>
          <a:stretch>
            <a:fillRect/>
          </a:stretch>
        </p:blipFill>
        <p:spPr bwMode="auto">
          <a:xfrm>
            <a:off x="5572132" y="3357562"/>
            <a:ext cx="3286148" cy="3304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Сахар сладкий, а перец…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 широкая, а тропинка…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 мягкий, а камень…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 горячий, а мороженое…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Кисель густой, а морс…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наждака шершавый, а лист бумаги…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бежит быстро, а черепаха ползет…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Днем светло, а вечером…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 варят густую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Звери бывают смелые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Морковь можно есть сырой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Яблоки могут быть мелкими 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«Разложи по группам предметы»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Неваляшка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Маракас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Дудка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горошинки звенят,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Карапузов веселят.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первая игрушка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названьем...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Какую игрушку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пополам ломают,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в нее играют?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Эту толстую игрушку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положишь на подушку.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Знать, пример взяла с лошадки: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 спать, а не в кроватке!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Совсем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нужен ей водитель.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Ключом ее вы заведите –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Колесики начнут крутиться,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Поставьте, и она помчится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Ребятам весело со мной: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ножке я кручусь одной,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верчусь,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не тужу,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Кружу – жужжу,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Жужжу – кружу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птица не умчится,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птица возвратится,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кружит под облаками –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Хвостик я держу руками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Круглый, гладкий, как арбуз…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любой, на разный вкус.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 отпустишь с поводка,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Улетит за облака.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Наряд мой пестрый,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Колпак мой острый,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шутки и смех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Веселят всех.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6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два одинаковых числа»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Команда «Умники»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два одинаковых числа»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326" y="1571612"/>
            <a:ext cx="71333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7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«Дорисуй»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1643050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4786322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2928934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4714884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58016" y="1357298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15206" y="4286256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 «Умники»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7215238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- веселые ребята.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- ребята-дошколята.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мы играть, плясать,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Бегать, думать и считать.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7 &amp;scy;&amp;ocy;&amp;vcy;&amp;iecy;&amp;tcy;&amp;ocy;&amp;vcy; &amp;ocy; &amp;tcy;&amp;ocy;&amp;mcy;, &amp;kcy;&amp;acy;&amp;kcy; &amp;scy;&amp;tcy;&amp;acy;&amp;tcy;&amp;softcy; &amp;ucy;&amp;mcy;&amp;ncy;&amp;ycy;&amp;mcy;!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14620"/>
            <a:ext cx="2568537" cy="38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900115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- девчонки и мальчишки,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 прыгать, читать книжки,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Петь, плясать и рисовать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немного помечтать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&amp;Zcy;&amp;ncy;&amp;acy;&amp;jcy;&amp;kcy;&amp;acy; &amp;kcy;&amp;acy;&amp;rcy;&amp;tcy;&amp;icy;&amp;ncy;&amp;kcy;&amp;icy; &amp;dcy;&amp;lcy;&amp;yacy; &amp;dcy;&amp;iecy;&amp;tcy;&amp;iecy;&amp;jcy; 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357562"/>
            <a:ext cx="3214710" cy="3304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5857916" cy="5214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Бывают чувства у зверей,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рыбок, птичек и людей.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без сомнения на всех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настроение.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веселится?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грустит?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испугался?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сердит?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Рассеет все сомнения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 настроения.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DHR\Desktop\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3848005" cy="3020349"/>
          </a:xfrm>
          <a:prstGeom prst="roundRect">
            <a:avLst/>
          </a:prstGeom>
          <a:noFill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850" r="8673" b="18012"/>
          <a:stretch>
            <a:fillRect/>
          </a:stretch>
        </p:blipFill>
        <p:spPr bwMode="auto">
          <a:xfrm>
            <a:off x="5715008" y="428604"/>
            <a:ext cx="2674771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HR\Desktop\эмоции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51" r="-293" b="36614"/>
          <a:stretch>
            <a:fillRect/>
          </a:stretch>
        </p:blipFill>
        <p:spPr bwMode="auto">
          <a:xfrm rot="19599392">
            <a:off x="2712962" y="2391636"/>
            <a:ext cx="3795904" cy="37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3074" name="Picture 2" descr="C:\Users\DHR\Desktop\эмоции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8" b="37331"/>
          <a:stretch>
            <a:fillRect/>
          </a:stretch>
        </p:blipFill>
        <p:spPr bwMode="auto">
          <a:xfrm rot="20457922">
            <a:off x="2256522" y="1969011"/>
            <a:ext cx="3982363" cy="399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4098" name="Picture 2" descr="C:\Users\DHR\Desktop\эмоции\сканирование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41" t="8000" b="28839"/>
          <a:stretch>
            <a:fillRect/>
          </a:stretch>
        </p:blipFill>
        <p:spPr bwMode="auto">
          <a:xfrm>
            <a:off x="2214546" y="1643050"/>
            <a:ext cx="428725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2050" name="Picture 2" descr="C:\Users\DHR\Desktop\эмоции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74" t="4804" b="33392"/>
          <a:stretch>
            <a:fillRect/>
          </a:stretch>
        </p:blipFill>
        <p:spPr bwMode="auto">
          <a:xfrm rot="20588482">
            <a:off x="2750377" y="1827779"/>
            <a:ext cx="4381038" cy="434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Вставь недостающую картинку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985"/>
          <a:stretch>
            <a:fillRect/>
          </a:stretch>
        </p:blipFill>
        <p:spPr bwMode="auto">
          <a:xfrm>
            <a:off x="1457072" y="1600200"/>
            <a:ext cx="6043886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231</Words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Команда  «Умники»</vt:lpstr>
      <vt:lpstr>Команда «Знайки»</vt:lpstr>
      <vt:lpstr>Слайд 4</vt:lpstr>
      <vt:lpstr>Задание 1 Отгадай чувство</vt:lpstr>
      <vt:lpstr>Отгадай чувство</vt:lpstr>
      <vt:lpstr>Отгадай чувство</vt:lpstr>
      <vt:lpstr>Отгадай чувство</vt:lpstr>
      <vt:lpstr>Задание 2 Вставь недостающую картинку</vt:lpstr>
      <vt:lpstr>Задание 3  «Наоборот»</vt:lpstr>
      <vt:lpstr>Задание 3  «Наоборот»</vt:lpstr>
      <vt:lpstr>Задание 4 «Разложи по группам предметы»</vt:lpstr>
      <vt:lpstr>Задание 5 «Отгадай загадку»</vt:lpstr>
      <vt:lpstr>Задание 5  «Отгадай загадку»</vt:lpstr>
      <vt:lpstr>Задание 6  «Найди два одинаковых числа»  Команда «Умники»  </vt:lpstr>
      <vt:lpstr>Задание 6 «Найди два одинаковых числа» Команда «Знайки» </vt:lpstr>
      <vt:lpstr>Задание 7 «Дорисуй»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"Вставь недостающую картинку" </dc:title>
  <dc:creator>DHR</dc:creator>
  <cp:lastModifiedBy>DHR</cp:lastModifiedBy>
  <cp:revision>35</cp:revision>
  <dcterms:created xsi:type="dcterms:W3CDTF">2015-01-10T20:38:08Z</dcterms:created>
  <dcterms:modified xsi:type="dcterms:W3CDTF">2015-01-21T16:51:21Z</dcterms:modified>
</cp:coreProperties>
</file>