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9" r:id="rId5"/>
    <p:sldId id="270" r:id="rId6"/>
    <p:sldId id="269" r:id="rId7"/>
    <p:sldId id="271" r:id="rId8"/>
    <p:sldId id="264" r:id="rId9"/>
    <p:sldId id="272" r:id="rId10"/>
    <p:sldId id="265" r:id="rId11"/>
    <p:sldId id="273" r:id="rId12"/>
    <p:sldId id="267" r:id="rId13"/>
    <p:sldId id="274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3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1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6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12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1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0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0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50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7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17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63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4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51D18-F6EA-4311-A863-ECFFD0BAF690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4D1CA-78D5-49D7-8DD6-B349353B2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32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516" y="430399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/>
                <a:ea typeface="MS Mincho"/>
              </a:rPr>
              <a:t>2</a:t>
            </a:r>
            <a:r>
              <a:rPr lang="ru-RU" sz="2800" b="1" dirty="0">
                <a:latin typeface="Times New Roman"/>
                <a:ea typeface="MS Mincho"/>
              </a:rPr>
              <a:t>. </a:t>
            </a:r>
            <a:r>
              <a:rPr lang="ru-RU" sz="2800" b="1" i="1" dirty="0">
                <a:latin typeface="Times New Roman"/>
                <a:ea typeface="MS Mincho"/>
              </a:rPr>
              <a:t>Выполните сложение и вычитание</a:t>
            </a:r>
            <a:r>
              <a:rPr lang="ru-RU" sz="2800" b="1" i="1" dirty="0" smtClean="0">
                <a:latin typeface="Times New Roman"/>
                <a:ea typeface="MS Mincho"/>
              </a:rPr>
              <a:t>:</a:t>
            </a:r>
          </a:p>
          <a:p>
            <a:pPr marL="514350" indent="-514350" algn="ctr">
              <a:buAutoNum type="arabicPeriod"/>
            </a:pPr>
            <a:endParaRPr lang="ru-RU" sz="2800" b="1" dirty="0">
              <a:latin typeface="Times New Roman"/>
              <a:ea typeface="MS Mincho"/>
            </a:endParaRPr>
          </a:p>
          <a:p>
            <a:pPr algn="ctr"/>
            <a:endParaRPr lang="ru-RU" sz="2800" b="1" dirty="0" smtClean="0">
              <a:latin typeface="Times New Roman"/>
              <a:ea typeface="MS Mincho"/>
            </a:endParaRPr>
          </a:p>
          <a:p>
            <a:pPr algn="ctr"/>
            <a:endParaRPr lang="ru-RU" sz="2800" b="1" dirty="0" smtClean="0">
              <a:latin typeface="Times New Roman"/>
              <a:ea typeface="MS Mincho"/>
            </a:endParaRPr>
          </a:p>
          <a:p>
            <a:pPr algn="ctr"/>
            <a:r>
              <a:rPr lang="ru-RU" sz="2800" b="1" dirty="0" smtClean="0">
                <a:latin typeface="Times New Roman"/>
                <a:ea typeface="MS Mincho"/>
              </a:rPr>
              <a:t>         </a:t>
            </a:r>
          </a:p>
          <a:p>
            <a:pPr algn="ctr"/>
            <a:endParaRPr lang="ru-RU" sz="2800" b="1" dirty="0">
              <a:latin typeface="Times New Roman"/>
              <a:ea typeface="MS Mincho"/>
            </a:endParaRPr>
          </a:p>
          <a:p>
            <a:pPr algn="ctr"/>
            <a:endParaRPr lang="ru-RU" sz="2800" b="1" dirty="0" smtClean="0">
              <a:latin typeface="Times New Roman"/>
              <a:ea typeface="MS Mincho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907704" y="4802965"/>
            <a:ext cx="1296144" cy="12830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97582" y="4869160"/>
            <a:ext cx="1296144" cy="128303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267744" y="17728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10,7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77281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7,4+3,3=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15" y="2462991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5,9+0,3=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2756" y="243216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6,2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314096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2,65+0,25=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3788" y="31409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2,9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203442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9,5-4,3=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63880" y="390839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0,11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5936" y="2724601"/>
            <a:ext cx="174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7,5-0,6=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5936" y="3402578"/>
            <a:ext cx="174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4-0,9=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3726" y="2553648"/>
            <a:ext cx="174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18,6+4,2=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4311" y="3247821"/>
            <a:ext cx="174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1,37+3,7=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092" y="3908397"/>
            <a:ext cx="2088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7,19-7,08=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3972" y="270604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6,9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97582" y="340257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3,1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36438" y="255274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22,8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92379" y="3247821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5,07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63972" y="204209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5,2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006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4" grpId="0"/>
      <p:bldP spid="21" grpId="0"/>
      <p:bldP spid="22" grpId="0"/>
      <p:bldP spid="23" grpId="0"/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836712"/>
            <a:ext cx="57606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Сегодня на уроке: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узнал……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научился…..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понял…..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был……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6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4" name="Picture 4" descr="MCj044041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88" y="2997200"/>
            <a:ext cx="1827212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65" name="Picture 5" descr="MCj044042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268413"/>
            <a:ext cx="1827213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66" name="Picture 6" descr="MCj0437789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652963"/>
            <a:ext cx="182880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67" name="Rectangle 7"/>
          <p:cNvSpPr>
            <a:spLocks noGrp="1" noChangeArrowheads="1"/>
          </p:cNvSpPr>
          <p:nvPr>
            <p:ph type="title"/>
          </p:nvPr>
        </p:nvSpPr>
        <p:spPr>
          <a:xfrm>
            <a:off x="476250" y="125413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Выразите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 настроение</a:t>
            </a:r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229600" cy="452596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Comic Sans MS" pitchFamily="66" charset="0"/>
              </a:rPr>
              <a:t>Мне все понятно, у меня все получается!</a:t>
            </a:r>
          </a:p>
          <a:p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dirty="0">
                <a:solidFill>
                  <a:srgbClr val="00B050"/>
                </a:solidFill>
                <a:latin typeface="Comic Sans MS" pitchFamily="66" charset="0"/>
              </a:rPr>
              <a:t>У меня еще есть ошибки, но я стараюсь!</a:t>
            </a:r>
          </a:p>
          <a:p>
            <a:endParaRPr lang="ru-RU" dirty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ru-RU" dirty="0">
                <a:solidFill>
                  <a:srgbClr val="FFFF00"/>
                </a:solidFill>
                <a:latin typeface="Comic Sans MS" pitchFamily="66" charset="0"/>
              </a:rPr>
              <a:t>Я ничего не понимаю,</a:t>
            </a:r>
          </a:p>
          <a:p>
            <a:pPr>
              <a:buFontTx/>
              <a:buNone/>
            </a:pPr>
            <a:r>
              <a:rPr lang="ru-RU" dirty="0">
                <a:solidFill>
                  <a:srgbClr val="FFFF00"/>
                </a:solidFill>
                <a:latin typeface="Comic Sans MS" pitchFamily="66" charset="0"/>
              </a:rPr>
              <a:t>   у меня ничего не получается!</a:t>
            </a:r>
          </a:p>
        </p:txBody>
      </p:sp>
      <p:sp>
        <p:nvSpPr>
          <p:cNvPr id="7" name="Овал 6"/>
          <p:cNvSpPr/>
          <p:nvPr/>
        </p:nvSpPr>
        <p:spPr>
          <a:xfrm>
            <a:off x="3563888" y="2237163"/>
            <a:ext cx="100013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73697" y="3724269"/>
            <a:ext cx="1000132" cy="9286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620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12776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  <a:p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уровень -   п.35, стр. 209 , вопросы, №1375 (1,2 столбики)</a:t>
            </a:r>
          </a:p>
          <a:p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Повышенный уровень - № 1379 (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а,е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Творческий уровень – составить задачу на движение с картинками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87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2" y="836712"/>
            <a:ext cx="7586491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104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2389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3. Выполните умножение: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96752"/>
            <a:ext cx="30243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2,1*5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11,3*3=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16,8*10=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23,7*100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3599" y="11967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10,5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9212" y="19888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33,9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29249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168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6628" y="376218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2370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674" y="4725144"/>
            <a:ext cx="80457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4. Решите задачу.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Человек идет со скоростью 4,3 км/ч. Какое расстояние он пройдет за 3 ч?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3848" y="611774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12,9 км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336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6620" y="1753259"/>
            <a:ext cx="8251057" cy="230832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десятичных дробей на </a:t>
            </a:r>
          </a:p>
          <a:p>
            <a:pPr algn="ctr"/>
            <a:r>
              <a:rPr lang="ru-RU" sz="4800" b="1" i="1" cap="none" spc="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натуральные числа</a:t>
            </a:r>
            <a:endParaRPr lang="ru-RU" sz="4800" b="1" i="1" cap="none" spc="0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7200"/>
            <a:ext cx="2921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/>
              <a:t>Тема урока: </a:t>
            </a:r>
            <a:endParaRPr lang="ru-RU" sz="3200" b="1" i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324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188941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800" dirty="0" smtClean="0">
                <a:solidFill>
                  <a:srgbClr val="00D0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на уроке я хочу:</a:t>
            </a:r>
          </a:p>
          <a:p>
            <a:pPr algn="ctr"/>
            <a:r>
              <a:rPr lang="ru-RU" alt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Узнать….</a:t>
            </a:r>
          </a:p>
          <a:p>
            <a:pPr algn="ctr"/>
            <a:r>
              <a:rPr lang="ru-RU" alt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Научиться…..</a:t>
            </a:r>
          </a:p>
          <a:p>
            <a:pPr algn="ctr"/>
            <a:r>
              <a:rPr lang="ru-RU" alt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Понять…….</a:t>
            </a:r>
          </a:p>
          <a:p>
            <a:pPr algn="ctr"/>
            <a:r>
              <a:rPr lang="ru-RU" alt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Быть……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54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разделить десятичную дробь на натуральное число надо:</a:t>
            </a:r>
          </a:p>
          <a:p>
            <a:pPr marL="514350" indent="-514350">
              <a:buAutoNum type="arabicParenR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разделить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дробь на это число,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обращая внимания на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запятую;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2) поставить в частном запятую, 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кончится деление целой части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Если целая часть меньше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делителя, то частное начинается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 нуля целых: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3"/>
          <a:srcRect l="33173" t="5986" r="48878" b="62372"/>
          <a:stretch/>
        </p:blipFill>
        <p:spPr bwMode="auto">
          <a:xfrm>
            <a:off x="6372200" y="1196752"/>
            <a:ext cx="2232248" cy="2520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4"/>
          <a:srcRect l="46154" t="39053" r="35897" b="27879"/>
          <a:stretch/>
        </p:blipFill>
        <p:spPr bwMode="auto">
          <a:xfrm>
            <a:off x="5724128" y="3987840"/>
            <a:ext cx="2376264" cy="2753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521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412776"/>
            <a:ext cx="5112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Солнце всходит,       </a:t>
            </a: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Скрылась 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ночь,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Запятая встать не прочь,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Целую разделишь часть –    </a:t>
            </a: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Запятой 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дай пропасть.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Ставь ее и часть потом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Дробную дели с трудом.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Потому, что без труда    </a:t>
            </a: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разделишь никогда!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261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61926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Выполните             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7,6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2 =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6,3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3 =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3,9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1,8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4 =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005064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№1340 (1ст),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1348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(а, в)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05441" y="69269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3,8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5441" y="151771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2,1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31107" y="738862"/>
            <a:ext cx="228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0,8 : 4 = </a:t>
            </a:r>
          </a:p>
          <a:p>
            <a:pPr lvl="0"/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1,4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7 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5441" y="24150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1,3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24150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0,45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7236" y="15994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0,2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160" y="73886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0,2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71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156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6" y="250032"/>
            <a:ext cx="25003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67745" y="836712"/>
            <a:ext cx="676875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 встали.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Поднимает руки класс – это «раз».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Повернулась голова – это «два».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вниз, вперед смотри – это «три».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в стороны по - шире развернули на «четыре»,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силой их к плечам прижать – это «пять».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ребятам надо сесть – это «шесть».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2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2204864"/>
            <a:ext cx="43765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>
                <a:solidFill>
                  <a:srgbClr val="C00000"/>
                </a:solidFill>
                <a:latin typeface="Comic Sans MS" pitchFamily="66" charset="0"/>
              </a:rPr>
              <a:t>УМНИЦА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23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5bd31f0e-5212-4063-876e-42817b544759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Fals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Нет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4.0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371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Выразите свое настроение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УЧЕНИ07</dc:creator>
  <cp:lastModifiedBy>ковалева</cp:lastModifiedBy>
  <cp:revision>22</cp:revision>
  <dcterms:created xsi:type="dcterms:W3CDTF">2014-02-03T20:31:07Z</dcterms:created>
  <dcterms:modified xsi:type="dcterms:W3CDTF">2014-04-03T06:06:54Z</dcterms:modified>
</cp:coreProperties>
</file>