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7" r:id="rId4"/>
    <p:sldId id="268" r:id="rId5"/>
    <p:sldId id="266" r:id="rId6"/>
    <p:sldId id="256" r:id="rId7"/>
    <p:sldId id="257" r:id="rId8"/>
    <p:sldId id="258" r:id="rId9"/>
    <p:sldId id="259" r:id="rId10"/>
    <p:sldId id="261" r:id="rId11"/>
    <p:sldId id="262" r:id="rId12"/>
    <p:sldId id="263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264E88-0696-A440-814C-6A389CA4731B}" type="datetimeFigureOut">
              <a:rPr lang="ru-RU" smtClean="0"/>
              <a:pPr/>
              <a:t>25.12.2007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50B5671-9111-C444-8BE2-62A6F1085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399" y="611872"/>
            <a:ext cx="3840480" cy="489613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word hides? It is the topic of our lesson.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Eyerybody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knows that _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************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very happy time !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Snowflakes are playing with us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Giving us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of smile.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s536274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879" y="792480"/>
            <a:ext cx="4575049" cy="4715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лаготворительность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21" r="20309"/>
          <a:stretch/>
        </p:blipFill>
        <p:spPr>
          <a:xfrm>
            <a:off x="4742824" y="368300"/>
            <a:ext cx="4401176" cy="557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Before Christmas groups of singers perform traditional Christmas songs or carols in the streets and squares. They collect money for charity.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2133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раздничный стол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08" r="14229"/>
          <a:stretch/>
        </p:blipFill>
        <p:spPr>
          <a:xfrm>
            <a:off x="4373880" y="1282700"/>
            <a:ext cx="4770120" cy="5575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399" y="1773922"/>
            <a:ext cx="3840480" cy="372015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British Christmas dinner consist of a roast turkey with carrots and potatoes and Christmas pudding.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048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93224"/>
          </a:xfrm>
        </p:spPr>
        <p:txBody>
          <a:bodyPr/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Method“Yes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 or  “No?”: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1.On the 25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January British people celebrate Christmas.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Every year Londoners get a present from Russia-a big Christmas tree.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London’s cars have got beautiful decorations at Christmas.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Before Christmas singers collect money for shopping.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5.British Christmas dinner consist of a roast pork.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3F8DE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750512"/>
      </p:ext>
    </p:extLst>
  </p:cSld>
  <p:clrMapOvr>
    <a:masterClrMapping/>
  </p:clrMapOvr>
  <p:transition>
    <p:cut thruBlk="1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mistakes: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8042276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Deer Santa !!!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07136" y="1600201"/>
            <a:ext cx="788441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                                                                              London</a:t>
            </a:r>
          </a:p>
          <a:p>
            <a:r>
              <a:rPr lang="en-US" dirty="0" smtClean="0"/>
              <a:t>                                                                                   Britain</a:t>
            </a:r>
          </a:p>
          <a:p>
            <a:r>
              <a:rPr lang="en-US" dirty="0" smtClean="0"/>
              <a:t>                                                                                   December,25</a:t>
            </a:r>
          </a:p>
          <a:p>
            <a:r>
              <a:rPr lang="en-US" dirty="0" smtClean="0"/>
              <a:t>Thank you very much for your presents last year.  I played with your computer games with my friends.  Best of all I liked “Simpsons”. It was really interesting.</a:t>
            </a:r>
          </a:p>
          <a:p>
            <a:r>
              <a:rPr lang="en-US" dirty="0" smtClean="0"/>
              <a:t>    I study very  well. My favorite subject is English.  I like to read and learn by heart. I would like to have new mobile phone with Internet.</a:t>
            </a:r>
          </a:p>
          <a:p>
            <a:r>
              <a:rPr lang="en-US" dirty="0" smtClean="0"/>
              <a:t>   Write me soon.</a:t>
            </a:r>
          </a:p>
          <a:p>
            <a:r>
              <a:rPr lang="en-US" dirty="0" smtClean="0"/>
              <a:t>    Best wishes.</a:t>
            </a:r>
          </a:p>
          <a:p>
            <a:r>
              <a:rPr lang="en-US" smtClean="0"/>
              <a:t>     Ann  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home: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2965705" cy="37201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a Letter  to Santa.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 forget  to  ask  a present  for  yourself.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оллен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944" y="792480"/>
            <a:ext cx="5071872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ождество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878" y="611872"/>
            <a:ext cx="4416553" cy="5642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399" y="611872"/>
            <a:ext cx="3840480" cy="48961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You are right!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Christmas !!!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do you think?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will we do today?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0"/>
            <a:ext cx="3840480" cy="5943600"/>
          </a:xfrm>
        </p:spPr>
        <p:txBody>
          <a:bodyPr/>
          <a:lstStyle/>
          <a:p>
            <a:r>
              <a:rPr lang="en-US" dirty="0" smtClean="0"/>
              <a:t>C</a:t>
            </a:r>
            <a:br>
              <a:rPr lang="en-US" dirty="0" smtClean="0"/>
            </a:br>
            <a:r>
              <a:rPr lang="en-US" dirty="0" smtClean="0"/>
              <a:t>H</a:t>
            </a:r>
            <a:br>
              <a:rPr lang="en-US" dirty="0" smtClean="0"/>
            </a:br>
            <a:r>
              <a:rPr lang="en-US" dirty="0" smtClean="0"/>
              <a:t>R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S</a:t>
            </a:r>
            <a:endParaRPr lang="ru-RU" dirty="0"/>
          </a:p>
        </p:txBody>
      </p:sp>
      <p:pic>
        <p:nvPicPr>
          <p:cNvPr id="5" name="Содержимое 4" descr="сан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784" y="950976"/>
            <a:ext cx="4828032" cy="5181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399" y="536448"/>
            <a:ext cx="3840480" cy="49715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Cir</a:t>
            </a:r>
            <a:r>
              <a:rPr lang="ru-RU" sz="2400" dirty="0" smtClean="0"/>
              <a:t>с</a:t>
            </a:r>
            <a:r>
              <a:rPr lang="en-US" sz="2400" dirty="0" smtClean="0"/>
              <a:t>les on the water: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ru-RU" dirty="0"/>
          </a:p>
        </p:txBody>
      </p:sp>
      <p:pic>
        <p:nvPicPr>
          <p:cNvPr id="5" name="Содержимое 4" descr="камин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568" y="1414272"/>
            <a:ext cx="5449824" cy="46451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663" y="1773922"/>
            <a:ext cx="3840480" cy="3720152"/>
          </a:xfrm>
        </p:spPr>
        <p:txBody>
          <a:bodyPr/>
          <a:lstStyle/>
          <a:p>
            <a:pPr algn="l"/>
            <a:r>
              <a:rPr lang="en-US" dirty="0" smtClean="0"/>
              <a:t>Celebrate</a:t>
            </a:r>
          </a:p>
          <a:p>
            <a:pPr algn="l"/>
            <a:r>
              <a:rPr lang="en-US" dirty="0" smtClean="0"/>
              <a:t>Horse</a:t>
            </a:r>
          </a:p>
          <a:p>
            <a:pPr algn="l"/>
            <a:r>
              <a:rPr lang="en-US" dirty="0" err="1" smtClean="0"/>
              <a:t>Raindeer</a:t>
            </a:r>
            <a:endParaRPr lang="en-US" dirty="0" smtClean="0"/>
          </a:p>
          <a:p>
            <a:pPr algn="l"/>
            <a:r>
              <a:rPr lang="en-US" dirty="0" smtClean="0"/>
              <a:t>Ice</a:t>
            </a:r>
          </a:p>
          <a:p>
            <a:pPr algn="l"/>
            <a:r>
              <a:rPr lang="en-US" dirty="0" smtClean="0"/>
              <a:t>Snowflakes</a:t>
            </a:r>
          </a:p>
          <a:p>
            <a:pPr algn="l"/>
            <a:r>
              <a:rPr lang="en-US" dirty="0" smtClean="0"/>
              <a:t>Tree</a:t>
            </a:r>
          </a:p>
          <a:p>
            <a:pPr algn="l"/>
            <a:r>
              <a:rPr lang="en-US" dirty="0" smtClean="0"/>
              <a:t>Merry</a:t>
            </a:r>
          </a:p>
          <a:p>
            <a:pPr algn="l"/>
            <a:r>
              <a:rPr lang="en-US" dirty="0" smtClean="0"/>
              <a:t>Angels</a:t>
            </a:r>
          </a:p>
          <a:p>
            <a:pPr algn="l"/>
            <a:r>
              <a:rPr lang="en-US" dirty="0" smtClean="0"/>
              <a:t>Snow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оша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879" y="611872"/>
            <a:ext cx="4453129" cy="48961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 in groups: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Survive the picture !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 the forms of Present Progressive.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2921" y="182881"/>
            <a:ext cx="6498158" cy="1780031"/>
          </a:xfrm>
        </p:spPr>
        <p:txBody>
          <a:bodyPr/>
          <a:lstStyle/>
          <a:p>
            <a:r>
              <a:rPr lang="en-US" sz="6600" dirty="0" smtClean="0"/>
              <a:t>Celebrate Christmas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Ел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1" y="1743456"/>
            <a:ext cx="6405696" cy="4840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6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Британцы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7" t="5064" r="-11297"/>
          <a:stretch/>
        </p:blipFill>
        <p:spPr>
          <a:xfrm>
            <a:off x="4582484" y="941270"/>
            <a:ext cx="5145084" cy="45667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 the 25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of December British people celebrate Christmas.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248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дарки под елкой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1" r="20631"/>
          <a:stretch>
            <a:fillRect/>
          </a:stretch>
        </p:blipFill>
        <p:spPr>
          <a:xfrm>
            <a:off x="4742825" y="368301"/>
            <a:ext cx="3815999" cy="55397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Every year Londoners get a present from Norway-a big Christmas tree.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336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Улицы Лондона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9" t="-6831" r="18873" b="6831"/>
          <a:stretch/>
        </p:blipFill>
        <p:spPr>
          <a:xfrm>
            <a:off x="4622678" y="231011"/>
            <a:ext cx="4521322" cy="5575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Central London’s streets have got beautiful decorations at Christmas.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074346"/>
      </p:ext>
    </p:extLst>
  </p:cSld>
  <p:clrMapOvr>
    <a:masterClrMapping/>
  </p:clrMapOvr>
  <p:transition spd="slow">
    <p:pull/>
    <p:sndAc>
      <p:stSnd>
        <p:snd r:embed="rId2" name="Колокольчики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169</TotalTime>
  <Words>276</Words>
  <Application>Microsoft Macintosh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Бриз</vt:lpstr>
      <vt:lpstr>Слайд 1</vt:lpstr>
      <vt:lpstr>Слайд 2</vt:lpstr>
      <vt:lpstr>C H R I S T M A S</vt:lpstr>
      <vt:lpstr>Answers:</vt:lpstr>
      <vt:lpstr>Слайд 5</vt:lpstr>
      <vt:lpstr>Celebrate Christmas</vt:lpstr>
      <vt:lpstr>Слайд 7</vt:lpstr>
      <vt:lpstr>Слайд 8</vt:lpstr>
      <vt:lpstr>Слайд 9</vt:lpstr>
      <vt:lpstr>Слайд 10</vt:lpstr>
      <vt:lpstr>Слайд 11</vt:lpstr>
      <vt:lpstr>Method“Yes”  or  “No?”:  1.On the 25th of January British people celebrate Christmas. 2. Every year Londoners get a present from Russia-a big Christmas tree. 3. London’s cars have got beautiful decorations at Christmas. 4. Before Christmas singers collect money for shopping. 5.British Christmas dinner consist of a roast pork. </vt:lpstr>
      <vt:lpstr>Find mistakes:</vt:lpstr>
      <vt:lpstr>At home: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Christmas</dc:title>
  <dc:creator>MacBook Air</dc:creator>
  <cp:lastModifiedBy>User</cp:lastModifiedBy>
  <cp:revision>22</cp:revision>
  <dcterms:created xsi:type="dcterms:W3CDTF">2013-12-25T16:20:37Z</dcterms:created>
  <dcterms:modified xsi:type="dcterms:W3CDTF">2007-12-24T23:27:00Z</dcterms:modified>
</cp:coreProperties>
</file>