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1" r:id="rId5"/>
    <p:sldId id="260" r:id="rId6"/>
    <p:sldId id="263" r:id="rId7"/>
    <p:sldId id="262" r:id="rId8"/>
    <p:sldId id="264" r:id="rId9"/>
    <p:sldId id="265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3BF32D-1A08-4ECB-B77A-F639953D37F2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48069E-2CB7-4B60-86DD-0246BC5B0C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38576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Конспект  урока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 физической  культуре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 учащихся  специальной  медицинской  группы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 теме: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 Нетрадиционные  методы  оздоровления  детей  в  школе 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  элементами 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Хатха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- йоги.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429264"/>
            <a:ext cx="3486152" cy="923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физической культуры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Сильченко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1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436" y="1942624"/>
            <a:ext cx="5367528" cy="3749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0156" y="1855756"/>
            <a:ext cx="5276088" cy="3922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Цель урока: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85992"/>
            <a:ext cx="8458200" cy="71438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 smtClean="0"/>
              <a:t>Формировать навыки здорового образа </a:t>
            </a:r>
            <a:r>
              <a:rPr lang="ru-RU" sz="2800" dirty="0" smtClean="0"/>
              <a:t>жизни и </a:t>
            </a:r>
          </a:p>
          <a:p>
            <a:pPr algn="ctr"/>
            <a:r>
              <a:rPr lang="ru-RU" sz="2800" dirty="0" smtClean="0"/>
              <a:t>укреплять здоровье.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/>
              <a:t>Задачи  урока: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286676" cy="24288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Обучение  статическим упражнениям  с  элементами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Хатха-йоги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Обучение  рациональному  дыханию.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Развитие  гибкости, укрепление  мышечного  корсета.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ильченко Н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300" y="1992916"/>
            <a:ext cx="5257800" cy="3648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2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160" y="2015776"/>
            <a:ext cx="5212080" cy="3602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9592" y="1983772"/>
            <a:ext cx="5157216" cy="36667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3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008" y="2066068"/>
            <a:ext cx="5358384" cy="3502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5876" y="2015776"/>
            <a:ext cx="5184648" cy="3602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ьченко Н 4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7999" y="1554163"/>
            <a:ext cx="3100401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38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Конспект  урока по  физической  культуре для  учащихся  специальной  медицинской  группы по  теме: « Нетрадиционные  методы  оздоровления  детей  в  школе » с  элементами  Хатха- йоги. </vt:lpstr>
      <vt:lpstr>Цель урока: </vt:lpstr>
      <vt:lpstr> Задачи  урока:      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user</cp:lastModifiedBy>
  <cp:revision>6</cp:revision>
  <dcterms:created xsi:type="dcterms:W3CDTF">2014-11-23T08:15:15Z</dcterms:created>
  <dcterms:modified xsi:type="dcterms:W3CDTF">2014-12-01T04:06:12Z</dcterms:modified>
</cp:coreProperties>
</file>