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F0D8-65CD-4AF7-9843-EF75D67C35E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C909-E0E9-4794-A650-F32B17F0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18F6-D784-49A6-92C6-740AF7E6539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54FA-EBF1-4BB3-80E9-561C379AB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Следопыт - 2014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001056" cy="44291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Экологическая рейда по маршруту: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Кептин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урочище Туран –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оз.Тэбуруэн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с.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Кептин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01/10/2014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Участники: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Алексеева Катя,9кл; Алексеева Юрианна,9кл; Васильева Наташа,9кл;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 Петя,9кл; Григорьева Аня,9кл; Копылова Алина,9кл; Павлова Кристина,9кл.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Варламов П.П.,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географии МБОУ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Кептинская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погоды: температура воздуха +4 градуса, без ветра, облачность 25%.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Тэбуруэн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Следопыт- 2014\SDC10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ВПП, Кристина,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Юриана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Петя, Катя.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Следопыт- 2014\SDC103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юго-западной стороны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Тэбуруэн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Следопыт- 2014\SDC103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Кратковременный отдых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dmin\Desktop\Следопыт- 2014\SDC10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Петя с собакой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Следопыт- 2014\SDC103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привале «Зимние ассорти»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Следопыт- 2014\SDC103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Совсем свежий след сохатого ( лося) (смотри таймер)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in\Desktop\Следопыт- 2014\SDC10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Следы самки сохатого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Следопыт- 2014\SDC103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Следы самки с детенышем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in\Desktop\Следопыт- 2014\SDC103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Тэбуруэн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Озеро округлой формы. Длина – 800м, ширина – 750м, площадь – 446875 м2. Берега озера заболочены с плохими подходами. Порастают влаголюбивой травянистой растительностью. Глубина озера варьирует от 1 до 3,5 м. Почва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мерзлотно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луговая. По механическому составу в основном состоит из легкого суглинка. Почвообразующими породами являются древнеаллювиальные отложения. Вода в озере без цвета, без вкуса, без запаха. Грунт: ил, песок.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(География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Малтанинского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наслега /сост. Варламов П.П.- Якутск, 2006. – 61с.  Стр. 22-23)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 экологической рейды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«Следопыт – 2014»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Способствовать развитию у учащихся навыков познавательной и творческой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Выработка умений ведению посильной исследовательской работы в области краеведения.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Воспитание экологической культуры учащихся через изучение экологического состояния окружающей среды своей местности.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Воспитание любви к родному краю.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Схемплан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маршрута «Следопыт-2014»   1.10.2014г.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000108"/>
            <a:ext cx="15001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С.Кептин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,школа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679157" y="1535893"/>
            <a:ext cx="92869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429124" y="271462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500562" y="3286124"/>
            <a:ext cx="500066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71934" y="3929066"/>
            <a:ext cx="785818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179091" y="4607727"/>
            <a:ext cx="571504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07653" y="5250669"/>
            <a:ext cx="71438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9124" y="5715016"/>
            <a:ext cx="500066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29190" y="6143644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572132" y="585789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6000768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Оз.Тэбуруэн</a:t>
            </a:r>
            <a:endParaRPr lang="ru-RU" dirty="0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>
            <a:off x="3000364" y="3071810"/>
            <a:ext cx="4071966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357950" y="4000504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Руч.Туран</a:t>
            </a:r>
            <a:endParaRPr lang="ru-RU" dirty="0"/>
          </a:p>
        </p:txBody>
      </p:sp>
      <p:sp>
        <p:nvSpPr>
          <p:cNvPr id="27" name="Улыбающееся лицо 26"/>
          <p:cNvSpPr/>
          <p:nvPr/>
        </p:nvSpPr>
        <p:spPr>
          <a:xfrm>
            <a:off x="4071934" y="4572008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71604" y="4500570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Встреча с лосем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4714876" y="521495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4179091" y="4536289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572000" y="3286124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072066" y="5000636"/>
            <a:ext cx="192882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Следы косулей</a:t>
            </a:r>
            <a:endParaRPr lang="ru-RU" dirty="0"/>
          </a:p>
        </p:txBody>
      </p:sp>
      <p:sp>
        <p:nvSpPr>
          <p:cNvPr id="37" name="Солнце 36"/>
          <p:cNvSpPr/>
          <p:nvPr/>
        </p:nvSpPr>
        <p:spPr>
          <a:xfrm>
            <a:off x="5143504" y="6215082"/>
            <a:ext cx="357190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71802" y="6215082"/>
            <a:ext cx="198597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Привал, чаепитие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Южнее фермы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Чуурка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ледопыт- 2014\SDC103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17705" cy="4513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следы на снегу. Следы куропатки.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Следопыт- 2014\SDC103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определения размеров следы применяем зажигалку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Следопыт- 2014\SDC103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Муравейник огромного размера. Северная сторона травяной речки Туран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Следопыт- 2014\SDC103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Утренний след косули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Следопыт- 2014\SDC10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руководителем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Следопыт- 2014\SDC103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Северная сторона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Тэбуруэн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тумул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Следопыт- 2014\SDC103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335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Следопыт - 2014</vt:lpstr>
      <vt:lpstr>Цели и задачи экологической рейды «Следопыт – 2014»</vt:lpstr>
      <vt:lpstr>Южнее фермы «Чуурка».</vt:lpstr>
      <vt:lpstr>Первые следы на снегу. Следы куропатки.</vt:lpstr>
      <vt:lpstr>Для определения размеров следы применяем зажигалку</vt:lpstr>
      <vt:lpstr>Муравейник огромного размера. Северная сторона травяной речки Туран</vt:lpstr>
      <vt:lpstr>Утренний след косули</vt:lpstr>
      <vt:lpstr>С руководителем</vt:lpstr>
      <vt:lpstr>Северная сторона озеро Тэбуруэн. Хотугу тумул</vt:lpstr>
      <vt:lpstr>У озеро Тэбуруэн</vt:lpstr>
      <vt:lpstr>ВПП, Кристина, Юриана, Петя, Катя.</vt:lpstr>
      <vt:lpstr>Вид юго-западной стороны озеро Тэбуруэн</vt:lpstr>
      <vt:lpstr>Кратковременный отдых</vt:lpstr>
      <vt:lpstr>Петя с собакой</vt:lpstr>
      <vt:lpstr>На привале «Зимние ассорти»</vt:lpstr>
      <vt:lpstr>Совсем свежий след сохатого ( лося) (смотри таймер)</vt:lpstr>
      <vt:lpstr>Следы самки сохатого</vt:lpstr>
      <vt:lpstr>Следы самки с детенышем</vt:lpstr>
      <vt:lpstr>Озеро Тэбуруэн</vt:lpstr>
      <vt:lpstr>Схемплан маршрута «Следопыт-2014»   1.10.2014г.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Следопыт - 2014</dc:title>
  <dc:creator>Admin</dc:creator>
  <cp:lastModifiedBy>Admin</cp:lastModifiedBy>
  <cp:revision>19</cp:revision>
  <dcterms:created xsi:type="dcterms:W3CDTF">2014-10-02T08:37:02Z</dcterms:created>
  <dcterms:modified xsi:type="dcterms:W3CDTF">2014-11-09T11:42:23Z</dcterms:modified>
</cp:coreProperties>
</file>