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5" autoAdjust="0"/>
  </p:normalViewPr>
  <p:slideViewPr>
    <p:cSldViewPr>
      <p:cViewPr varScale="1">
        <p:scale>
          <a:sx n="62" d="100"/>
          <a:sy n="62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8BA5D5-868E-4347-8B01-4A4A6184B6B1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6D61B8-D1D8-4EF6-A1A9-866D0D42AF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изобразительного искусства</a:t>
            </a:r>
            <a:br>
              <a:rPr lang="ru-RU" dirty="0" smtClean="0"/>
            </a:b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ТЕМА: «ВНУТРЕННИЙ МИР РУССКОЙ  ИЗБЫ»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Презентацию подготовила  учитель изобразительного искусства ГБОУ «Школа№170»</a:t>
            </a:r>
          </a:p>
          <a:p>
            <a:pPr marL="0" indent="0">
              <a:buNone/>
            </a:pPr>
            <a:r>
              <a:rPr lang="ru-RU" dirty="0" smtClean="0"/>
              <a:t>КОСЯН ГОАР САМВЕЛОВНА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1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А какие обряды и обычаи были связаны с печкой на Руси?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805902"/>
              </p:ext>
            </p:extLst>
          </p:nvPr>
        </p:nvGraphicFramePr>
        <p:xfrm>
          <a:off x="683568" y="1916832"/>
          <a:ext cx="7898540" cy="3372866"/>
        </p:xfrm>
        <a:graphic>
          <a:graphicData uri="http://schemas.openxmlformats.org/drawingml/2006/table">
            <a:tbl>
              <a:tblPr firstRow="1" firstCol="1" bandRow="1"/>
              <a:tblGrid>
                <a:gridCol w="1422146"/>
                <a:gridCol w="6476394"/>
              </a:tblGrid>
              <a:tr h="483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Варила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Готовили пищу, пекли хлеб.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Сушила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Сушили вещи зимой, а летом и осенью –зерно, грибы и ягоды.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Грела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Обогревали помещение.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Мыла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Мылись, парились, омывали новорожденного и умершего, лечили, то есть заговаривали болезни.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/>
                <a:ea typeface="Calibri"/>
              </a:rPr>
              <a:t>Русская печь со временем приобрела массу удобных приспособлений</a:t>
            </a:r>
            <a:r>
              <a:rPr lang="ru-RU" dirty="0">
                <a:effectLst/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Изба\слайд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7687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Угол напротив устья печи считался рабочим местом хозяйки.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064896" cy="3600399"/>
          </a:xfrm>
        </p:spPr>
      </p:pic>
    </p:spTree>
    <p:extLst>
      <p:ext uri="{BB962C8B-B14F-4D97-AF65-F5344CB8AC3E}">
        <p14:creationId xmlns:p14="http://schemas.microsoft.com/office/powerpoint/2010/main" val="10262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угол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ea typeface="Calibri"/>
              </a:rPr>
              <a:t>Почетное место в избе – «красный угол» -находилось по диагонали от печи, в дальнем углу комнаты, -так , чтобы иконы были первым, что видел входящий.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F:\Изба\слайд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8" y="2280299"/>
            <a:ext cx="4162204" cy="35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 угол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indent="0" algn="just" fontAlgn="base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Красный угол всегда держали в чистоте, а иногда и украшали вышитыми полотенцами. В красный угол сажали самых дорогих гостей, а во время свадьбы – молодых. По традиции, в день свадьбы невесту увозили на венчание именно из красного угла.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4752" y="1390835"/>
            <a:ext cx="4343400" cy="4486436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8194" name="Picture 2" descr="F:\Изб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35597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indent="0" algn="just" fontAlgn="base"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Мебели в избе было немного – стол, лавки, сундуки, посудные полки –вот, пожалуй, и все.(Привычные для нас шкафы, стулья, кровати появились в деревне только в 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XIX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в.)</a:t>
            </a:r>
            <a:endParaRPr lang="ru-RU" sz="3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218" name="Picture 2" descr="F:\Изба\слайд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9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Главным предметом мебели в избе считался обеденный стол. Он стоял в красном углу. </a:t>
            </a:r>
            <a:endParaRPr lang="ru-RU" dirty="0"/>
          </a:p>
        </p:txBody>
      </p:sp>
      <p:pic>
        <p:nvPicPr>
          <p:cNvPr id="10243" name="Picture 3" descr="C:\Users\Пользователь\Desktop\a69bff9a2146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Одежду крестьяне хранили в сундуках. Чем больше достаток в семье, тем и сундуков в избе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больше.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Изба\слайд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4867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Мастерили их из дерева, обивали для прочности железными полосами. Нередко сундуки имели хитроумные врезные замки. Если в крестьянской семье росла девочка, то с малых лет в отдельном сундуке ей собирали приданое</a:t>
            </a: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C:\Users\Пользователь\Desktop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096344" cy="24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загруженное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78" y="4175414"/>
            <a:ext cx="2956694" cy="26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91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сна использовали лавки, скамейки,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сундуки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плоской крышкой. Для грудных детей предназначались подвесные люльки, зыбки или колыбели, которые украшали резьбой, росписью, фигурными вырезами в досках</a:t>
            </a:r>
            <a:r>
              <a:rPr lang="ru-RU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 </a:t>
            </a:r>
            <a:endParaRPr lang="ru-RU" dirty="0"/>
          </a:p>
        </p:txBody>
      </p:sp>
      <p:pic>
        <p:nvPicPr>
          <p:cNvPr id="13314" name="Picture 2" descr="C:\Users\Пользователь\Desktop\ca66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608512" cy="37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развитие творческой и познавательной активности;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практических умений работать в малом коллективе (группе);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понятия о единстве пользы и красоты в интерьере жилища и предметах народного быта;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воспитание любви к Родине и народной культуре.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подвесные люльки,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колыбели.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Desktop\m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" y="1412776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90286250_large_IMG_41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92" y="1268760"/>
            <a:ext cx="4343400" cy="29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ользователь\Desktop\0_778cf_784375a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816424" cy="28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процесс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572000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847456" cy="3689598"/>
          </a:xfrm>
        </p:spPr>
      </p:pic>
    </p:spTree>
    <p:extLst>
      <p:ext uri="{BB962C8B-B14F-4D97-AF65-F5344CB8AC3E}">
        <p14:creationId xmlns:p14="http://schemas.microsoft.com/office/powerpoint/2010/main" val="4274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процесс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" y="1196752"/>
            <a:ext cx="4656544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737328" cy="3816424"/>
          </a:xfrm>
        </p:spPr>
      </p:pic>
    </p:spTree>
    <p:extLst>
      <p:ext uri="{BB962C8B-B14F-4D97-AF65-F5344CB8AC3E}">
        <p14:creationId xmlns:p14="http://schemas.microsoft.com/office/powerpoint/2010/main" val="35746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5472607"/>
          </a:xfrm>
        </p:spPr>
      </p:pic>
    </p:spTree>
    <p:extLst>
      <p:ext uri="{BB962C8B-B14F-4D97-AF65-F5344CB8AC3E}">
        <p14:creationId xmlns:p14="http://schemas.microsoft.com/office/powerpoint/2010/main" val="20687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776864" cy="5256584"/>
          </a:xfrm>
        </p:spPr>
      </p:pic>
    </p:spTree>
    <p:extLst>
      <p:ext uri="{BB962C8B-B14F-4D97-AF65-F5344CB8AC3E}">
        <p14:creationId xmlns:p14="http://schemas.microsoft.com/office/powerpoint/2010/main" val="2139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328592"/>
          </a:xfrm>
        </p:spPr>
      </p:pic>
    </p:spTree>
    <p:extLst>
      <p:ext uri="{BB962C8B-B14F-4D97-AF65-F5344CB8AC3E}">
        <p14:creationId xmlns:p14="http://schemas.microsoft.com/office/powerpoint/2010/main" val="17687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2935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Изба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72808" cy="45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2051" name="Picture 3" descr="C:\Users\Пользователь\Desktop\2950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696744" cy="6264696"/>
          </a:xfrm>
        </p:spPr>
      </p:pic>
    </p:spTree>
    <p:extLst>
      <p:ext uri="{BB962C8B-B14F-4D97-AF65-F5344CB8AC3E}">
        <p14:creationId xmlns:p14="http://schemas.microsoft.com/office/powerpoint/2010/main" val="10453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effectLst/>
                <a:latin typeface="Times New Roman"/>
                <a:ea typeface="Calibri"/>
              </a:rPr>
              <a:t>Изба на Руси начиналась с крыльца, которое «зазывало» гостей войти внутрь дома</a:t>
            </a:r>
            <a:r>
              <a:rPr lang="ru-RU" dirty="0">
                <a:effectLst/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F:\Изба\слай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В каждом доме обязательно была лавка. Лавки </a:t>
            </a:r>
            <a:r>
              <a:rPr lang="ru-RU" sz="2400" dirty="0" smtClean="0">
                <a:latin typeface="Times New Roman"/>
                <a:ea typeface="Calibri"/>
              </a:rPr>
              <a:t>и </a:t>
            </a:r>
            <a:r>
              <a:rPr lang="ru-RU" sz="2400" dirty="0">
                <a:latin typeface="Times New Roman"/>
                <a:ea typeface="Calibri"/>
              </a:rPr>
              <a:t>скамьи отличались друг от друга. Лавка чаще всего располагалась вдоль стены и стояла </a:t>
            </a:r>
            <a:r>
              <a:rPr lang="ru-RU" sz="2400" dirty="0" smtClean="0">
                <a:latin typeface="Times New Roman"/>
                <a:ea typeface="Calibri"/>
              </a:rPr>
              <a:t>неподвижно.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Скамья </a:t>
            </a:r>
            <a:r>
              <a:rPr lang="ru-RU" sz="2400" dirty="0">
                <a:latin typeface="Times New Roman"/>
                <a:ea typeface="Calibri"/>
              </a:rPr>
              <a:t>же имела ножки, и ее легко можно было передвинуть. 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Изб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0405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Белая старуха на одном месте сидит,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dirty="0">
                <a:latin typeface="Times New Roman"/>
                <a:ea typeface="Calibri"/>
              </a:rPr>
              <a:t>Из угла в угол не переставить и из избы не вытащить </a:t>
            </a:r>
            <a:r>
              <a:rPr lang="ru-RU" sz="2800" dirty="0">
                <a:latin typeface="Times New Roman"/>
                <a:ea typeface="Calibri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89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ПЕЧЬ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F:\Изб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5074"/>
            <a:ext cx="4104455" cy="35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Изба\слайд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05074"/>
            <a:ext cx="4139952" cy="33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460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Урок изобразительного искусства 5 класс</vt:lpstr>
      <vt:lpstr>Цель урока</vt:lpstr>
      <vt:lpstr>Русская изба</vt:lpstr>
      <vt:lpstr>РУССКАЯ ИЗБА</vt:lpstr>
      <vt:lpstr>Презентация PowerPoint</vt:lpstr>
      <vt:lpstr>Изба на Руси начиналась с крыльца, которое «зазывало» гостей войти внутрь дома. </vt:lpstr>
      <vt:lpstr>Презентация PowerPoint</vt:lpstr>
      <vt:lpstr>Загадка</vt:lpstr>
      <vt:lpstr>РУССКАЯ ПЕЧЬ</vt:lpstr>
      <vt:lpstr>А какие обряды и обычаи были связаны с печкой на Руси? </vt:lpstr>
      <vt:lpstr>Русская печь со временем приобрела массу удобных приспособлений. </vt:lpstr>
      <vt:lpstr>Угол напротив устья печи считался рабочим местом хозяйки.</vt:lpstr>
      <vt:lpstr>Красный угол</vt:lpstr>
      <vt:lpstr>Красный угол</vt:lpstr>
      <vt:lpstr>Презентация PowerPoint</vt:lpstr>
      <vt:lpstr>Главным предметом мебели в избе считался обеденный стол. Он стоял в красном углу. </vt:lpstr>
      <vt:lpstr>Одежду крестьяне хранили в сундуках. Чем больше достаток в семье, тем и сундуков в избе больше.</vt:lpstr>
      <vt:lpstr>Презентация PowerPoint</vt:lpstr>
      <vt:lpstr> </vt:lpstr>
      <vt:lpstr>подвесные люльки, колыбели.</vt:lpstr>
      <vt:lpstr>Творческий процесс</vt:lpstr>
      <vt:lpstr>Творческий процесс</vt:lpstr>
      <vt:lpstr>Детские работы</vt:lpstr>
      <vt:lpstr>Наше творчество</vt:lpstr>
      <vt:lpstr>Наше творчество</vt:lpstr>
      <vt:lpstr>Наше творчество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5 класс</dc:title>
  <dc:creator>Пользователь</dc:creator>
  <cp:lastModifiedBy>Пользователь</cp:lastModifiedBy>
  <cp:revision>12</cp:revision>
  <dcterms:created xsi:type="dcterms:W3CDTF">2014-11-15T16:23:00Z</dcterms:created>
  <dcterms:modified xsi:type="dcterms:W3CDTF">2014-11-15T18:39:41Z</dcterms:modified>
</cp:coreProperties>
</file>