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71" r:id="rId4"/>
    <p:sldId id="264" r:id="rId5"/>
    <p:sldId id="265" r:id="rId6"/>
    <p:sldId id="272" r:id="rId7"/>
    <p:sldId id="261" r:id="rId8"/>
    <p:sldId id="260" r:id="rId9"/>
    <p:sldId id="270" r:id="rId10"/>
    <p:sldId id="258" r:id="rId11"/>
    <p:sldId id="266" r:id="rId12"/>
    <p:sldId id="269" r:id="rId13"/>
    <p:sldId id="267" r:id="rId14"/>
    <p:sldId id="273" r:id="rId15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000" autoAdjust="0"/>
  </p:normalViewPr>
  <p:slideViewPr>
    <p:cSldViewPr>
      <p:cViewPr varScale="1">
        <p:scale>
          <a:sx n="70" d="100"/>
          <a:sy n="70" d="100"/>
        </p:scale>
        <p:origin x="-5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5558C43-46A6-4E4F-BE23-1255E4678C35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955B8F7-2890-477E-B5C3-57634B348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14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CC501A-9E75-4494-8C35-513774317C89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4004F8-BB65-40A4-9C49-38046B66D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409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F30F6F-7905-4773-A74A-9B690C30502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ADC247-33ED-48A5-8C88-834E8C5351C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460EE-3080-4E7D-A555-6D0C20ACF2A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6EB42D-00F1-477D-9BF0-C7A1EDDBC55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D88222-C945-48BA-8F9B-702C1F10699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DA2E43-A7AB-4464-B362-CB8502035AF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9D1489-F34F-4CFB-9BEE-B496C316F79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5CF870-F7CF-4B0F-89F0-23A3115058C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687F5-E0D2-4F17-9D8B-404C385D28C7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72D9B-4F44-40B2-877A-163B8CC1D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215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00834-E98C-4E36-9785-E9BD78E88EAC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FF14F-0ADC-485A-A3D2-BFF50078F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3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6BD66-6E8D-498D-8241-64672F2AF574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4FE4F-CE3C-4336-8A48-13F027937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899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6C4D2-7607-4B1B-B834-EBF60AA346AA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EBD05-F3E4-4620-99E1-5C840DCA2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205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74BC3-4015-4FD8-8AB9-008AA44C5643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F4660-CC6A-4FFF-8C7F-B6E8B4309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056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D6B86-68EB-4F7E-8C84-CD5044345A5E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25C35-E7A4-4B39-87AD-9A9E4C126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957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A582E-6E18-499B-84F2-999DA2C1C819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AD178-F495-4BE4-876A-2F18761A4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82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327AD-0CBE-4436-A59D-43431D2FB281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70ED0-BE71-4CA5-B5D2-B9DF75415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87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E1D00-2684-48D4-89FD-459E57603178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97E8B-AC61-48C5-B7E4-F6A66E9FB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65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1D2C3-B6DD-408F-958F-2CD3232C3406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87275-D7D7-4D3D-85E6-3124E3E42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1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C0055-0360-4AFD-89FB-E253698C368C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1C6F4-625B-455A-9973-A1EFDB801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175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27084D-68F8-447D-BAB1-4148478FD696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E92E8D-D122-4CE5-92AA-B2A9AE17A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628" y="500042"/>
            <a:ext cx="3571900" cy="5768997"/>
          </a:xfrm>
          <a:ln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cap="all" dirty="0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</a:rPr>
              <a:t>ИКОНОГРАФИЯ СВЯТИТЕЛЯ</a:t>
            </a:r>
            <a:br>
              <a:rPr lang="ru-RU" sz="4000" b="1" cap="all" dirty="0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000" b="1" cap="all" dirty="0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</a:rPr>
              <a:t>НИКОЛАЯ                  </a:t>
            </a:r>
            <a:endParaRPr lang="ru-RU" sz="4000" b="1" cap="all" dirty="0">
              <a:ln w="0"/>
              <a:solidFill>
                <a:sysClr val="windowText" lastClr="0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2" name="Picture 2" descr="G:\Николай Чудотворец\44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57188"/>
            <a:ext cx="4510087" cy="602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к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5750"/>
            <a:ext cx="4198938" cy="610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357563" y="5357813"/>
            <a:ext cx="5429250" cy="1000125"/>
          </a:xfrm>
          <a:prstGeom prst="round2Diag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Никола Зарайский с житием. Икона. Первая половина 16 века. ЦМИАР. Москва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G:\Николай Чудотворец\мож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44475"/>
            <a:ext cx="4786313" cy="61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429125" y="5715000"/>
            <a:ext cx="4357688" cy="785813"/>
          </a:xfrm>
          <a:prstGeom prst="round2Diag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Святитель Николай Можайский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Николай Чудотворец\Безымянный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571480"/>
            <a:ext cx="340042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43" name="Picture 3" descr="D:\Фотографии\Фотографии (мои)\НОГИНСК 2010\P10506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26491" y="1274099"/>
            <a:ext cx="5620111" cy="421484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4929222" cy="5072098"/>
          </a:xfrm>
          <a:ln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perspectiveRight"/>
              <a:lightRig rig="threePt" dir="t"/>
            </a:scene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abic Typesetting" pitchFamily="66" charset="-78"/>
              </a:rPr>
              <a:t>ОТЧИЗНЕ НАШЕЙ ПРАВОСЛАВНОЙ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abic Typesetting" pitchFamily="66" charset="-78"/>
              </a:rPr>
              <a:t>И МИР, И ТИШИНУ ПОДАЙ.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abic Typesetting" pitchFamily="66" charset="-78"/>
              </a:rPr>
              <a:t>УСЛЫШИ НАС, ВЕЛИКИЙ, СЛАВНЫЙ.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abic Typesetting" pitchFamily="66" charset="-78"/>
              </a:rPr>
              <a:t>СВЯТИТЕЛЬ БОЖИЙ НИКОЛАЙ! </a:t>
            </a:r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abic Typesetting" pitchFamily="66" charset="-78"/>
            </a:endParaRPr>
          </a:p>
        </p:txBody>
      </p:sp>
      <p:pic>
        <p:nvPicPr>
          <p:cNvPr id="14339" name="Picture 2" descr="G:\МХК КУРСЫ\прижизненный образ святителя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571500"/>
            <a:ext cx="4000500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2687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altLang="ru-RU" smtClean="0">
                <a:latin typeface="Comic Sans MS" pitchFamily="66" charset="0"/>
              </a:rPr>
              <a:t>Автор - составитель –</a:t>
            </a:r>
          </a:p>
          <a:p>
            <a:pPr algn="ctr">
              <a:buFont typeface="Arial" charset="0"/>
              <a:buNone/>
            </a:pPr>
            <a:r>
              <a:rPr lang="ru-RU" altLang="ru-RU" smtClean="0">
                <a:latin typeface="Comic Sans MS" pitchFamily="66" charset="0"/>
              </a:rPr>
              <a:t> учитель географии и МХК  ГБОУ СОШ № 2108 «Альфа»</a:t>
            </a:r>
          </a:p>
          <a:p>
            <a:pPr algn="ctr">
              <a:buFont typeface="Arial" charset="0"/>
              <a:buNone/>
            </a:pPr>
            <a:r>
              <a:rPr lang="ru-RU" altLang="ru-RU" smtClean="0">
                <a:latin typeface="Comic Sans MS" pitchFamily="66" charset="0"/>
              </a:rPr>
              <a:t>Оленева Елена Владимировна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258175" cy="55546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mtClean="0"/>
              <a:t>ИКОНОГРАФИЯ –особенности и каноны изображения определенного лица, сюжета, а также описание и систематизация изображений.</a:t>
            </a:r>
          </a:p>
          <a:p>
            <a:pPr eaLnBrk="1" hangingPunct="1">
              <a:buFont typeface="Arial" charset="0"/>
              <a:buNone/>
            </a:pPr>
            <a:r>
              <a:rPr lang="ru-RU" altLang="ru-RU" smtClean="0"/>
              <a:t>ИКОНА – символическое изображение святого или события из священной истории. Образ на иконе должен сводиться к минимуму деталей материального мира, однако воплощать в себе максимум духовной энергии.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5000625" y="285750"/>
            <a:ext cx="3857625" cy="62150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altLang="ru-RU" smtClean="0"/>
              <a:t>«В моем собрании</a:t>
            </a:r>
          </a:p>
          <a:p>
            <a:pPr algn="ctr">
              <a:buFont typeface="Arial" charset="0"/>
              <a:buNone/>
            </a:pPr>
            <a:r>
              <a:rPr lang="ru-RU" altLang="ru-RU" smtClean="0"/>
              <a:t>икон есть 27Никол, </a:t>
            </a:r>
          </a:p>
          <a:p>
            <a:pPr algn="ctr">
              <a:buFont typeface="Arial" charset="0"/>
              <a:buNone/>
            </a:pPr>
            <a:r>
              <a:rPr lang="ru-RU" altLang="ru-RU" smtClean="0"/>
              <a:t>17 Благовещений, </a:t>
            </a:r>
          </a:p>
          <a:p>
            <a:pPr algn="ctr">
              <a:buFont typeface="Arial" charset="0"/>
              <a:buNone/>
            </a:pPr>
            <a:r>
              <a:rPr lang="ru-RU" altLang="ru-RU" smtClean="0"/>
              <a:t>12 Спасов и т.д., и</a:t>
            </a:r>
          </a:p>
          <a:p>
            <a:pPr algn="ctr">
              <a:buFont typeface="Arial" charset="0"/>
              <a:buNone/>
            </a:pPr>
            <a:r>
              <a:rPr lang="ru-RU" altLang="ru-RU" smtClean="0"/>
              <a:t>едва ли найдется</a:t>
            </a:r>
          </a:p>
          <a:p>
            <a:pPr algn="ctr">
              <a:buFont typeface="Arial" charset="0"/>
              <a:buNone/>
            </a:pPr>
            <a:r>
              <a:rPr lang="ru-RU" altLang="ru-RU" smtClean="0"/>
              <a:t>между ними два</a:t>
            </a:r>
          </a:p>
          <a:p>
            <a:pPr algn="ctr">
              <a:buFont typeface="Arial" charset="0"/>
              <a:buNone/>
            </a:pPr>
            <a:r>
              <a:rPr lang="ru-RU" altLang="ru-RU" smtClean="0"/>
              <a:t>Совершенно</a:t>
            </a:r>
          </a:p>
          <a:p>
            <a:pPr algn="ctr">
              <a:buFont typeface="Arial" charset="0"/>
              <a:buNone/>
            </a:pPr>
            <a:r>
              <a:rPr lang="ru-RU" altLang="ru-RU" smtClean="0"/>
              <a:t>одинаковых и</a:t>
            </a:r>
          </a:p>
          <a:p>
            <a:pPr algn="ctr">
              <a:buFont typeface="Arial" charset="0"/>
              <a:buNone/>
            </a:pPr>
            <a:r>
              <a:rPr lang="ru-RU" altLang="ru-RU" smtClean="0"/>
              <a:t>сходных между</a:t>
            </a:r>
          </a:p>
          <a:p>
            <a:pPr algn="ctr">
              <a:buFont typeface="Arial" charset="0"/>
              <a:buNone/>
            </a:pPr>
            <a:r>
              <a:rPr lang="ru-RU" altLang="ru-RU" smtClean="0"/>
              <a:t>собой».</a:t>
            </a:r>
          </a:p>
        </p:txBody>
      </p:sp>
      <p:pic>
        <p:nvPicPr>
          <p:cNvPr id="4099" name="Picture 2" descr="Истор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4325937" cy="631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2471738" cy="279876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71813" y="273050"/>
            <a:ext cx="5614987" cy="5853113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Главная функция иконы –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молитвенная. Икона может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вызывать в человеке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эстетическое чувство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прекрасного, но главное, к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чему она призвана, -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пробуждать в предстоящем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духовную потребность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молиться. Припадать к Богу в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покаянии, искать утешение в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скорбях.</a:t>
            </a:r>
            <a:endParaRPr lang="ru-RU" dirty="0"/>
          </a:p>
        </p:txBody>
      </p:sp>
      <p:sp>
        <p:nvSpPr>
          <p:cNvPr id="5124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3357563"/>
            <a:ext cx="2614613" cy="27686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125" name="Picture 2" descr="G:\Николай Чудотворец\17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85750"/>
            <a:ext cx="2357437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3" descr="G:\Николай Чудотворец\14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621088"/>
            <a:ext cx="2214562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800" decel="100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41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313" y="0"/>
            <a:ext cx="4357687" cy="6858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Дорог  мне, перед иконой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В светлой ризе золотой,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Этот ярый воск, </a:t>
            </a:r>
            <a:r>
              <a:rPr lang="ru-RU" sz="2400" dirty="0" err="1" smtClean="0"/>
              <a:t>возжженный</a:t>
            </a: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Чьей неведомо рукой.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Знаю я? Свеча пылает,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Клир торжественно поет –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Чье – то горе утихает,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Кто – то слезы тихо льет,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Светлый ангел упованья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Пролетает над толпой..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Этих свеч </a:t>
            </a:r>
            <a:r>
              <a:rPr lang="ru-RU" sz="2400" dirty="0" err="1" smtClean="0"/>
              <a:t>знаменованье</a:t>
            </a: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Чую трепетной душой…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Это – светлое мгновенье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В диком мраке и глуши,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Память слез и умиленья</a:t>
            </a:r>
            <a:br>
              <a:rPr lang="ru-RU" sz="2400" dirty="0" smtClean="0"/>
            </a:br>
            <a:r>
              <a:rPr lang="ru-RU" sz="2400" dirty="0" smtClean="0"/>
              <a:t>В вечность глянувшей души…</a:t>
            </a:r>
            <a:endParaRPr lang="ru-RU" sz="2400" dirty="0"/>
          </a:p>
        </p:txBody>
      </p:sp>
      <p:pic>
        <p:nvPicPr>
          <p:cNvPr id="6148" name="Picture 2" descr="D:\Фотографии\Фотографии (мои)\Творческие проекты\P10206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1844675"/>
            <a:ext cx="4427538" cy="3321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Ферапонтов монастырь. - Монастыри. - Православные храмы. - Каталог статей - Храм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071546"/>
            <a:ext cx="6691306" cy="448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0182" name="Picture 6" descr="Наследие Дионисия. Река премудрости, текущая в будущее/Аналитика/ЖМПиЦ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4000504"/>
            <a:ext cx="3548034" cy="2652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72" name="Заголовок 7"/>
          <p:cNvSpPr>
            <a:spLocks noGrp="1"/>
          </p:cNvSpPr>
          <p:nvPr>
            <p:ph type="title"/>
          </p:nvPr>
        </p:nvSpPr>
        <p:spPr>
          <a:xfrm>
            <a:off x="1071563" y="214313"/>
            <a:ext cx="3643312" cy="1285875"/>
          </a:xfrm>
        </p:spPr>
        <p:txBody>
          <a:bodyPr/>
          <a:lstStyle/>
          <a:p>
            <a:r>
              <a:rPr lang="ru-RU" altLang="ru-RU" smtClean="0"/>
              <a:t>Ферапонтов монастырь</a:t>
            </a:r>
          </a:p>
        </p:txBody>
      </p:sp>
      <p:pic>
        <p:nvPicPr>
          <p:cNvPr id="50180" name="Picture 4" descr="Каталог православных ико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214290"/>
            <a:ext cx="2944271" cy="2208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Candara" pitchFamily="34" charset="0"/>
                <a:cs typeface="AngsanaUPC" pitchFamily="18" charset="-34"/>
              </a:rPr>
              <a:t>Правило веры и образ кротости…</a:t>
            </a:r>
            <a:endParaRPr lang="ru-RU" dirty="0">
              <a:latin typeface="Candara" pitchFamily="34" charset="0"/>
              <a:cs typeface="AngsanaUPC" pitchFamily="18" charset="-34"/>
            </a:endParaRPr>
          </a:p>
        </p:txBody>
      </p:sp>
      <p:pic>
        <p:nvPicPr>
          <p:cNvPr id="4098" name="Picture 2" descr="G:\Николай Чудотворец\1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58" y="785794"/>
            <a:ext cx="8545183" cy="5696788"/>
          </a:xfrm>
          <a:effectLst>
            <a:softEdge rad="63500"/>
          </a:effec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714625" y="5357813"/>
            <a:ext cx="6000750" cy="1214437"/>
          </a:xfrm>
          <a:prstGeom prst="round2Diag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Дионисий Св.Николай фреска в Рождественском соборе Ферапонтова монастыря, 1502-1503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076" name="Picture 4" descr="G:\Николай Чудотворец\Безымянный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928670"/>
            <a:ext cx="2937783" cy="492922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2" descr="G:\Николай Чудотворец\77.bmp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0430" y="214290"/>
            <a:ext cx="2428892" cy="3104015"/>
          </a:xfrm>
          <a:effectLst>
            <a:softEdge rad="127000"/>
          </a:effectLst>
        </p:spPr>
      </p:pic>
      <p:pic>
        <p:nvPicPr>
          <p:cNvPr id="5" name="Picture 4" descr="к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714356"/>
            <a:ext cx="3101990" cy="4512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G:\Николай Чудотворец\мож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3571876"/>
            <a:ext cx="2257180" cy="2898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Фотографии\Фотографии (мои)\НОГИНСК 2010\P10506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60" y="0"/>
            <a:ext cx="6338021" cy="6813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277</Words>
  <Application>Microsoft Office PowerPoint</Application>
  <PresentationFormat>Экран (4:3)</PresentationFormat>
  <Paragraphs>62</Paragraphs>
  <Slides>14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Candara</vt:lpstr>
      <vt:lpstr>AngsanaUPC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Ферапонтов монастырь</vt:lpstr>
      <vt:lpstr>Правило веры и образ кротости…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Захар</dc:creator>
  <cp:lastModifiedBy>User</cp:lastModifiedBy>
  <cp:revision>54</cp:revision>
  <cp:lastPrinted>2014-11-05T06:41:52Z</cp:lastPrinted>
  <dcterms:created xsi:type="dcterms:W3CDTF">2010-06-21T14:39:27Z</dcterms:created>
  <dcterms:modified xsi:type="dcterms:W3CDTF">2015-01-10T20:10:12Z</dcterms:modified>
</cp:coreProperties>
</file>