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80" r:id="rId6"/>
    <p:sldId id="273" r:id="rId7"/>
    <p:sldId id="278" r:id="rId8"/>
    <p:sldId id="281" r:id="rId9"/>
    <p:sldId id="260" r:id="rId10"/>
    <p:sldId id="262" r:id="rId11"/>
    <p:sldId id="282" r:id="rId12"/>
    <p:sldId id="286" r:id="rId13"/>
    <p:sldId id="283" r:id="rId14"/>
    <p:sldId id="284" r:id="rId15"/>
    <p:sldId id="285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8208" autoAdjust="0"/>
  </p:normalViewPr>
  <p:slideViewPr>
    <p:cSldViewPr>
      <p:cViewPr varScale="1">
        <p:scale>
          <a:sx n="68" d="100"/>
          <a:sy n="68" d="100"/>
        </p:scale>
        <p:origin x="-80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EE29-ACEB-41EA-9CD6-40169224463A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2A3C6-99F9-4854-8509-119D9F78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2A3C6-99F9-4854-8509-119D9F78B32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2A3C6-99F9-4854-8509-119D9F78B32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E34E5-A305-4CC3-8B71-19D6694A02B3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CFA737-CE53-46C4-80D8-6976C0253F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Системная среда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89774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Тип файла</a:t>
            </a:r>
          </a:p>
        </p:txBody>
      </p:sp>
      <p:graphicFrame>
        <p:nvGraphicFramePr>
          <p:cNvPr id="5" name="Group 81"/>
          <p:cNvGraphicFramePr>
            <a:graphicFrameLocks/>
          </p:cNvGraphicFramePr>
          <p:nvPr/>
        </p:nvGraphicFramePr>
        <p:xfrm>
          <a:off x="714348" y="1285860"/>
          <a:ext cx="7715304" cy="47415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143536"/>
                <a:gridCol w="2571768"/>
              </a:tblGrid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файла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Исполнимые файлы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exe, com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Текстовые файлы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txt, doc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-страницы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htm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html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Графические файлы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bmp, gif, jpg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Звуковые файлы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wav, mid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mp3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Видеофайлы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wmf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92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Архивы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zip, 7z,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rar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0100" y="6215082"/>
            <a:ext cx="592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Урок.</a:t>
            </a:r>
            <a:r>
              <a:rPr lang="en-US" sz="2800" dirty="0" smtClean="0"/>
              <a:t>txt</a:t>
            </a:r>
            <a:r>
              <a:rPr lang="ru-RU" sz="2800" dirty="0" smtClean="0"/>
              <a:t>            Урок.</a:t>
            </a:r>
            <a:r>
              <a:rPr lang="en-US" sz="2800" dirty="0" smtClean="0"/>
              <a:t>bmp</a:t>
            </a:r>
            <a:endParaRPr lang="ru-RU" sz="2800" dirty="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092280" y="6569968"/>
            <a:ext cx="541294" cy="288032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24328" y="65160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вернуться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777969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?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7115196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Значок файла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357290" y="1142983"/>
            <a:ext cx="6072230" cy="5429289"/>
            <a:chOff x="1357290" y="1142983"/>
            <a:chExt cx="6072230" cy="5429289"/>
          </a:xfrm>
        </p:grpSpPr>
        <p:pic>
          <p:nvPicPr>
            <p:cNvPr id="4" name="Рисунок 8" descr="http://www.philosof.onu.edu.ua/education_1/images_total/files.gif"/>
            <p:cNvPicPr>
              <a:picLocks noChangeAspect="1" noChangeArrowheads="1"/>
            </p:cNvPicPr>
            <p:nvPr/>
          </p:nvPicPr>
          <p:blipFill>
            <a:blip r:embed="rId2" cstate="print"/>
            <a:srcRect t="63181" b="3242"/>
            <a:stretch>
              <a:fillRect/>
            </a:stretch>
          </p:blipFill>
          <p:spPr bwMode="auto">
            <a:xfrm>
              <a:off x="1357290" y="4424776"/>
              <a:ext cx="6072230" cy="214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8" descr="http://www.philosof.onu.edu.ua/education_1/images_total/files.gif"/>
            <p:cNvPicPr>
              <a:picLocks noChangeAspect="1" noChangeArrowheads="1"/>
            </p:cNvPicPr>
            <p:nvPr/>
          </p:nvPicPr>
          <p:blipFill>
            <a:blip r:embed="rId2" cstate="print"/>
            <a:srcRect b="49055"/>
            <a:stretch>
              <a:fillRect/>
            </a:stretch>
          </p:blipFill>
          <p:spPr bwMode="auto">
            <a:xfrm>
              <a:off x="1357290" y="1142983"/>
              <a:ext cx="6072230" cy="325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7092280" y="6524180"/>
            <a:ext cx="541294" cy="333820"/>
          </a:xfrm>
          <a:prstGeom prst="actionButtonBackPrevio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24328" y="6516052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вернуться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Свойства объекта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645" t="8984" r="19253" b="11914"/>
          <a:stretch>
            <a:fillRect/>
          </a:stretch>
        </p:blipFill>
        <p:spPr bwMode="auto">
          <a:xfrm>
            <a:off x="214282" y="1214422"/>
            <a:ext cx="4857784" cy="378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94" y="1857364"/>
            <a:ext cx="37338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1643042" y="4572008"/>
            <a:ext cx="1071570" cy="28575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7" idx="3"/>
          </p:cNvCxnSpPr>
          <p:nvPr/>
        </p:nvCxnSpPr>
        <p:spPr>
          <a:xfrm flipV="1">
            <a:off x="2714612" y="4143380"/>
            <a:ext cx="2571768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Полное имя файла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76" y="1989138"/>
            <a:ext cx="4429124" cy="1439862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ru-RU" sz="2800" dirty="0"/>
              <a:t>Путь к файлу вместе с именем файла называют </a:t>
            </a:r>
            <a:r>
              <a:rPr lang="ru-RU" sz="2800" u="sng" dirty="0"/>
              <a:t>полным именем файла</a:t>
            </a:r>
            <a:r>
              <a:rPr lang="ru-RU" sz="2800" dirty="0"/>
              <a:t>. </a:t>
            </a:r>
          </a:p>
        </p:txBody>
      </p:sp>
      <p:pic>
        <p:nvPicPr>
          <p:cNvPr id="76804" name="Picture 4" descr="Без-имени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4687" y="1714488"/>
            <a:ext cx="4911001" cy="31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00113" y="5118100"/>
            <a:ext cx="7523162" cy="1616075"/>
          </a:xfrm>
          <a:prstGeom prst="rect">
            <a:avLst/>
          </a:prstGeom>
          <a:solidFill>
            <a:srgbClr val="E2F3FE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C:\Рефераты\Физика\Оптические явления.</a:t>
            </a:r>
            <a:r>
              <a:rPr lang="en-US" sz="2000" b="1"/>
              <a:t>doc</a:t>
            </a:r>
            <a:endParaRPr lang="ru-RU" sz="2000" b="1"/>
          </a:p>
          <a:p>
            <a:r>
              <a:rPr lang="ru-RU" sz="2000" b="1"/>
              <a:t>C:\Рефераты\Информатика\Интернет.</a:t>
            </a:r>
            <a:r>
              <a:rPr lang="en-US" sz="2000" b="1"/>
              <a:t>doc</a:t>
            </a:r>
            <a:endParaRPr lang="ru-RU" sz="2000" b="1"/>
          </a:p>
          <a:p>
            <a:r>
              <a:rPr lang="ru-RU" sz="2000" b="1"/>
              <a:t>C:\Рефераты\Информатика\Компьютерные вирусы.</a:t>
            </a:r>
            <a:r>
              <a:rPr lang="en-US" sz="2000" b="1"/>
              <a:t>doc</a:t>
            </a:r>
            <a:endParaRPr lang="ru-RU" sz="2000" b="1"/>
          </a:p>
          <a:p>
            <a:r>
              <a:rPr lang="ru-RU" sz="2000" b="1"/>
              <a:t>C:\Рисунки\Закат.</a:t>
            </a:r>
            <a:r>
              <a:rPr lang="en-US" sz="2000" b="1"/>
              <a:t>jpg</a:t>
            </a:r>
            <a:endParaRPr lang="ru-RU" sz="2000" b="1"/>
          </a:p>
          <a:p>
            <a:r>
              <a:rPr lang="ru-RU" sz="2000" b="1"/>
              <a:t>C:\Рисунки\ Зима.</a:t>
            </a:r>
            <a:r>
              <a:rPr lang="en-US" sz="2000" b="1"/>
              <a:t>jpg</a:t>
            </a:r>
            <a:endParaRPr lang="ru-RU" sz="2000" b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  <p:bldP spid="768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полные имена всех файлов</a:t>
            </a:r>
          </a:p>
        </p:txBody>
      </p:sp>
      <p:pic>
        <p:nvPicPr>
          <p:cNvPr id="80900" name="Picture 4" descr="файловая-сист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05061"/>
            <a:ext cx="6985000" cy="4581525"/>
          </a:xfrm>
          <a:prstGeom prst="rect">
            <a:avLst/>
          </a:prstGeom>
          <a:noFill/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7643834" y="1714489"/>
            <a:ext cx="100013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09632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полные имена всех файлов</a:t>
            </a:r>
          </a:p>
        </p:txBody>
      </p:sp>
      <p:pic>
        <p:nvPicPr>
          <p:cNvPr id="81923" name="Picture 3" descr="файловая-сист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192351"/>
            <a:ext cx="4824413" cy="3165475"/>
          </a:xfrm>
          <a:prstGeom prst="rect">
            <a:avLst/>
          </a:prstGeom>
          <a:noFill/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50825" y="4941888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68313" y="5373688"/>
            <a:ext cx="8207375" cy="1323439"/>
          </a:xfrm>
          <a:prstGeom prst="rect">
            <a:avLst/>
          </a:prstGeom>
          <a:solidFill>
            <a:srgbClr val="E2F3FE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 smtClean="0"/>
              <a:t>C</a:t>
            </a:r>
            <a:r>
              <a:rPr lang="ru-RU" sz="2000" b="1" dirty="0"/>
              <a:t>:\Мои </a:t>
            </a:r>
            <a:r>
              <a:rPr lang="ru-RU" sz="2000" b="1" dirty="0" err="1"/>
              <a:t>документы\Петров\Письмо</a:t>
            </a:r>
            <a:r>
              <a:rPr lang="ru-RU" sz="2000" b="1" dirty="0"/>
              <a:t>.</a:t>
            </a:r>
            <a:r>
              <a:rPr lang="en-US" sz="2000" b="1" dirty="0"/>
              <a:t>txt</a:t>
            </a:r>
          </a:p>
          <a:p>
            <a:r>
              <a:rPr lang="ru-RU" sz="2000" b="1" dirty="0"/>
              <a:t>C:\Мои </a:t>
            </a:r>
            <a:r>
              <a:rPr lang="ru-RU" sz="2000" b="1" dirty="0" err="1"/>
              <a:t>документы\Петров\Рисунки</a:t>
            </a:r>
            <a:r>
              <a:rPr lang="en-US" sz="2000" b="1" dirty="0"/>
              <a:t>\</a:t>
            </a:r>
            <a:r>
              <a:rPr lang="ru-RU" sz="2000" b="1" dirty="0"/>
              <a:t>Море.</a:t>
            </a:r>
            <a:r>
              <a:rPr lang="en-US" sz="2000" b="1" dirty="0"/>
              <a:t>bmp</a:t>
            </a:r>
          </a:p>
          <a:p>
            <a:r>
              <a:rPr lang="ru-RU" sz="2000" b="1" dirty="0"/>
              <a:t>C:\Фильмы\Интересный фильм.</a:t>
            </a:r>
            <a:r>
              <a:rPr lang="en-US" sz="2000" b="1" dirty="0" err="1" smtClean="0"/>
              <a:t>avi</a:t>
            </a:r>
            <a:endParaRPr lang="ru-RU" sz="2000" b="1" dirty="0" smtClean="0"/>
          </a:p>
          <a:p>
            <a:r>
              <a:rPr lang="ru-RU" sz="2000" b="1" dirty="0" smtClean="0"/>
              <a:t>C:\Мои </a:t>
            </a:r>
            <a:r>
              <a:rPr lang="ru-RU" sz="2000" b="1" dirty="0" err="1" smtClean="0"/>
              <a:t>документы\Иванов\</a:t>
            </a:r>
            <a:r>
              <a:rPr lang="en-US" sz="2000" b="1" dirty="0" smtClean="0"/>
              <a:t>QBasic</a:t>
            </a:r>
            <a:r>
              <a:rPr lang="ru-RU" sz="2000" b="1" dirty="0" smtClean="0"/>
              <a:t>.</a:t>
            </a:r>
            <a:r>
              <a:rPr lang="en-US" sz="2000" b="1" dirty="0" smtClean="0"/>
              <a:t>doc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7643834" y="1714489"/>
            <a:ext cx="100013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409632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14.1, 14.2, 14.5</a:t>
            </a:r>
            <a:endParaRPr lang="ru-RU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Изучив тему, вы узнаете: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и особенности системной среды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файл, параметры файла;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папка, параметры папки;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графического интерфейса в среде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 системной среды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928802"/>
            <a:ext cx="5715040" cy="10648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системной программой является операционная 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4" name="Рисунок 3" descr="виндо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3025234" cy="1855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4429132"/>
            <a:ext cx="79296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из представителей этого класса программ является операционная система 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обеспечивает управление ресурсами компьютера, выполнение прикладных программ и взаимодействие пользователя с компьютером</a:t>
            </a:r>
            <a:r>
              <a:rPr lang="ru-RU" sz="2600" dirty="0" smtClean="0">
                <a:solidFill>
                  <a:prstClr val="black"/>
                </a:solidFill>
              </a:rPr>
              <a:t>.</a:t>
            </a:r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6" name="Picture 4" descr="http://im7-tub-by.yandex.net/i?id=107242049-64-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071820"/>
            <a:ext cx="1209675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2-tub-by.yandex.net/i?id=177573802-50-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071820"/>
            <a:ext cx="11811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Графический интерфейс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Интерфейс – совокупность средств и правил, которые обеспечивают взаимодействие устройств, программ и человека.</a:t>
            </a:r>
          </a:p>
          <a:p>
            <a:pPr algn="just"/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Пользовательский интерфейс – комплекс программ, обеспечивающих взаимодействие пользователя и компьютера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Графический интерфейс – пользовательский интерфейс, в котором для взаимодействия человека и компьютера применяются графические средства. 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графического интерфейса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254590"/>
            <a:ext cx="2471726" cy="4389120"/>
          </a:xfrm>
        </p:spPr>
        <p:txBody>
          <a:bodyPr/>
          <a:lstStyle/>
          <a:p>
            <a:r>
              <a:rPr lang="ru-RU" dirty="0" smtClean="0"/>
              <a:t>Рабочий стол</a:t>
            </a:r>
          </a:p>
          <a:p>
            <a:r>
              <a:rPr lang="ru-RU" dirty="0" smtClean="0"/>
              <a:t>Значки </a:t>
            </a:r>
          </a:p>
          <a:p>
            <a:r>
              <a:rPr lang="ru-RU" dirty="0" smtClean="0"/>
              <a:t>Ярлыки</a:t>
            </a:r>
          </a:p>
          <a:p>
            <a:r>
              <a:rPr lang="ru-RU" dirty="0" smtClean="0"/>
              <a:t>Панель задач</a:t>
            </a:r>
          </a:p>
          <a:p>
            <a:r>
              <a:rPr lang="ru-RU" dirty="0" smtClean="0"/>
              <a:t>Окно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21645"/>
            <a:ext cx="6643702" cy="49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и структура окон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35480"/>
            <a:ext cx="857256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Окно – обрамленная часть экрана, в которой отображается приложение, документ или сообщение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Окно является активным, если с ним в данный момент работает пользователь.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многообразия окон выделяют три вида: окно диалога, окно приложения и окно документа.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0" y="825058"/>
            <a:ext cx="9001156" cy="5890090"/>
            <a:chOff x="0" y="785795"/>
            <a:chExt cx="9001156" cy="58900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134"/>
            <a:stretch>
              <a:fillRect/>
            </a:stretch>
          </p:blipFill>
          <p:spPr bwMode="auto">
            <a:xfrm>
              <a:off x="0" y="785795"/>
              <a:ext cx="9001156" cy="5890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14546" y="2197325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Строка заголовка</a:t>
              </a:r>
              <a:endParaRPr lang="ru-RU" b="1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rot="16200000" flipV="1">
              <a:off x="2464580" y="1590103"/>
              <a:ext cx="1428760" cy="714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16200000" flipV="1">
              <a:off x="928664" y="1983013"/>
              <a:ext cx="1785948" cy="7143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6200000" flipV="1">
              <a:off x="3857622" y="1625823"/>
              <a:ext cx="1214445" cy="78581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5400000">
              <a:off x="1856700" y="6357664"/>
              <a:ext cx="321833" cy="366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7411660" y="1125126"/>
              <a:ext cx="1357325" cy="11072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8596" y="2697391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Основное меню</a:t>
              </a:r>
            </a:p>
            <a:p>
              <a:r>
                <a:rPr lang="ru-RU" b="1" dirty="0" smtClean="0"/>
                <a:t>(Вкладки) </a:t>
              </a:r>
              <a:endParaRPr lang="ru-RU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29124" y="2483077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Панель инструментов</a:t>
              </a:r>
              <a:endParaRPr lang="ru-RU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28662" y="5929330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Строка состояния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3636" y="2143116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Кнопки управления окном</a:t>
              </a:r>
              <a:endParaRPr lang="ru-RU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58016" y="3357562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Полоса прокрутки</a:t>
              </a:r>
              <a:endParaRPr lang="ru-RU" b="1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7715272" y="2714620"/>
              <a:ext cx="1143008" cy="10001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V="1">
              <a:off x="7715272" y="5072074"/>
              <a:ext cx="1285884" cy="85725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10800000" flipV="1">
              <a:off x="6858016" y="5929330"/>
              <a:ext cx="857256" cy="7143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786578" y="5715016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Границы окна</a:t>
              </a:r>
              <a:endParaRPr lang="ru-RU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43108" y="3929066"/>
              <a:ext cx="3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Рабочее поле</a:t>
              </a:r>
              <a:endParaRPr lang="ru-RU" b="1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объекты среды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6984"/>
            <a:ext cx="8229600" cy="377953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Графический интерфейс</a:t>
            </a:r>
          </a:p>
          <a:p>
            <a:pPr algn="just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Файл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 в виде совокупности данных, хранящихся во внешней памяти компьютера.</a:t>
            </a:r>
          </a:p>
          <a:p>
            <a:pPr algn="just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Папка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объект среды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предназначенный для объединения других папок и файлов в группы.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4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Параметры файла и папки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36353"/>
          <a:ext cx="9143999" cy="5572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678"/>
                <a:gridCol w="3503485"/>
                <a:gridCol w="3297836"/>
              </a:tblGrid>
              <a:tr h="38795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Параметр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Файл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Папка </a:t>
                      </a:r>
                      <a:endParaRPr lang="ru-RU" sz="2000" dirty="0"/>
                    </a:p>
                  </a:txBody>
                  <a:tcPr/>
                </a:tc>
              </a:tr>
              <a:tr h="125968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Имя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– до 256 символов.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Нельзя использовать знаки: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\ /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? :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&lt; &gt; |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Аналогично </a:t>
                      </a:r>
                      <a:endParaRPr lang="ru-RU" sz="2000" dirty="0"/>
                    </a:p>
                  </a:txBody>
                  <a:tcPr/>
                </a:tc>
              </a:tr>
              <a:tr h="98481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Тип (расширение)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1200" dirty="0" smtClean="0">
                          <a:solidFill>
                            <a:srgbClr val="0070C0"/>
                          </a:solidFill>
                          <a:hlinkClick r:id="rId2" action="ppaction://hlinksldjump"/>
                        </a:rPr>
                        <a:t>Подробнее…</a:t>
                      </a:r>
                      <a:endParaRPr lang="ru-RU" sz="11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Позволяет судить о виде информации, которую  он содержит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 имеет</a:t>
                      </a:r>
                      <a:endParaRPr lang="ru-RU" sz="2000" dirty="0"/>
                    </a:p>
                  </a:txBody>
                  <a:tcPr/>
                </a:tc>
              </a:tr>
              <a:tr h="12037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Значок – графическое расширение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hlinkClick r:id="rId3" action="ppaction://hlinksldjump"/>
                        </a:rPr>
                        <a:t>Подробнее…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Указывает</a:t>
                      </a:r>
                      <a:r>
                        <a:rPr lang="ru-RU" sz="2000" baseline="0" dirty="0" smtClean="0"/>
                        <a:t> на среду, в которой создан файл, или на тип файла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 папки имеют одинаковый значок,</a:t>
                      </a:r>
                      <a:r>
                        <a:rPr lang="ru-RU" sz="2000" baseline="0" dirty="0" smtClean="0"/>
                        <a:t> кроме нескольких специальных</a:t>
                      </a:r>
                      <a:endParaRPr lang="ru-RU" sz="2000" dirty="0"/>
                    </a:p>
                  </a:txBody>
                  <a:tcPr/>
                </a:tc>
              </a:tr>
              <a:tr h="98481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Размер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колько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информации содержит файл и сколько места он занимает на диске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Суммарный размер всех содержащихся файлов и папок</a:t>
                      </a:r>
                      <a:endParaRPr lang="ru-RU" sz="2000" dirty="0"/>
                    </a:p>
                  </a:txBody>
                  <a:tcPr/>
                </a:tc>
              </a:tr>
              <a:tr h="68638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 и время создания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Есть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68344" y="65253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далее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947</TotalTime>
  <Words>476</Words>
  <Application>Microsoft Office PowerPoint</Application>
  <PresentationFormat>Экран (4:3)</PresentationFormat>
  <Paragraphs>106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Системная среда Windows</vt:lpstr>
      <vt:lpstr> Изучив тему, вы узнаете:</vt:lpstr>
      <vt:lpstr>Назначение системной среды      Windows </vt:lpstr>
      <vt:lpstr>Графический интерфейс</vt:lpstr>
      <vt:lpstr>Элементы графического интерфейса Windows</vt:lpstr>
      <vt:lpstr>     Роль и структура окон</vt:lpstr>
      <vt:lpstr>Слайд 7</vt:lpstr>
      <vt:lpstr>Информационные объекты среды Windows</vt:lpstr>
      <vt:lpstr>Параметры файла и папки</vt:lpstr>
      <vt:lpstr>Тип файла</vt:lpstr>
      <vt:lpstr>Значок файла</vt:lpstr>
      <vt:lpstr>Свойства объекта</vt:lpstr>
      <vt:lpstr>Полное имя файла</vt:lpstr>
      <vt:lpstr>Запишите полные имена всех файлов</vt:lpstr>
      <vt:lpstr>Запишите полные имена всех файлов</vt:lpstr>
      <vt:lpstr>Домашнее задание</vt:lpstr>
    </vt:vector>
  </TitlesOfParts>
  <Company>МОУ СОШ №18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Системная среда Windows</dc:title>
  <dc:creator>Ученик</dc:creator>
  <cp:lastModifiedBy>Татьяна</cp:lastModifiedBy>
  <cp:revision>97</cp:revision>
  <dcterms:created xsi:type="dcterms:W3CDTF">2011-05-05T04:32:52Z</dcterms:created>
  <dcterms:modified xsi:type="dcterms:W3CDTF">2014-11-07T14:09:55Z</dcterms:modified>
</cp:coreProperties>
</file>