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11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2.xml"/><Relationship Id="rId5" Type="http://schemas.microsoft.com/office/2007/relationships/hdphoto" Target="../media/hdphoto3.wdp"/><Relationship Id="rId4" Type="http://schemas.openxmlformats.org/officeDocument/2006/relationships/image" Target="../media/image44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jpeg"/><Relationship Id="rId3" Type="http://schemas.openxmlformats.org/officeDocument/2006/relationships/image" Target="../media/image46.jpeg"/><Relationship Id="rId7" Type="http://schemas.openxmlformats.org/officeDocument/2006/relationships/image" Target="../media/image50.jpeg"/><Relationship Id="rId2" Type="http://schemas.openxmlformats.org/officeDocument/2006/relationships/image" Target="../media/image4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jpeg"/><Relationship Id="rId5" Type="http://schemas.openxmlformats.org/officeDocument/2006/relationships/image" Target="../media/image48.jpeg"/><Relationship Id="rId10" Type="http://schemas.openxmlformats.org/officeDocument/2006/relationships/image" Target="../media/image53.jpeg"/><Relationship Id="rId4" Type="http://schemas.openxmlformats.org/officeDocument/2006/relationships/image" Target="../media/image47.jpeg"/><Relationship Id="rId9" Type="http://schemas.openxmlformats.org/officeDocument/2006/relationships/image" Target="../media/image5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jpeg"/><Relationship Id="rId2" Type="http://schemas.openxmlformats.org/officeDocument/2006/relationships/image" Target="../media/image5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jpeg"/><Relationship Id="rId2" Type="http://schemas.openxmlformats.org/officeDocument/2006/relationships/image" Target="../media/image5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9.jpeg"/><Relationship Id="rId4" Type="http://schemas.openxmlformats.org/officeDocument/2006/relationships/image" Target="../media/image5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13" Type="http://schemas.openxmlformats.org/officeDocument/2006/relationships/image" Target="../media/image18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12" Type="http://schemas.openxmlformats.org/officeDocument/2006/relationships/image" Target="../media/image17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11" Type="http://schemas.openxmlformats.org/officeDocument/2006/relationships/image" Target="../media/image16.jpeg"/><Relationship Id="rId5" Type="http://schemas.openxmlformats.org/officeDocument/2006/relationships/image" Target="../media/image10.jpeg"/><Relationship Id="rId10" Type="http://schemas.openxmlformats.org/officeDocument/2006/relationships/image" Target="../media/image15.jpeg"/><Relationship Id="rId4" Type="http://schemas.openxmlformats.org/officeDocument/2006/relationships/image" Target="../media/image9.jpeg"/><Relationship Id="rId9" Type="http://schemas.openxmlformats.org/officeDocument/2006/relationships/image" Target="../media/image1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jpeg"/><Relationship Id="rId4" Type="http://schemas.openxmlformats.org/officeDocument/2006/relationships/image" Target="../media/image3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jpeg"/><Relationship Id="rId3" Type="http://schemas.openxmlformats.org/officeDocument/2006/relationships/image" Target="../media/image37.jpeg"/><Relationship Id="rId7" Type="http://schemas.openxmlformats.org/officeDocument/2006/relationships/image" Target="../media/image41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jpeg"/><Relationship Id="rId5" Type="http://schemas.openxmlformats.org/officeDocument/2006/relationships/image" Target="../media/image39.jpeg"/><Relationship Id="rId4" Type="http://schemas.openxmlformats.org/officeDocument/2006/relationships/image" Target="../media/image3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22030" y="764704"/>
            <a:ext cx="8229600" cy="2664296"/>
          </a:xfrm>
        </p:spPr>
        <p:txBody>
          <a:bodyPr/>
          <a:lstStyle/>
          <a:p>
            <a:r>
              <a:rPr lang="ru-RU" dirty="0" smtClean="0"/>
              <a:t>Металлическая фурнитура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941168"/>
            <a:ext cx="6400800" cy="143130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8970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6016" y="274638"/>
            <a:ext cx="3970784" cy="2578298"/>
          </a:xfrm>
        </p:spPr>
        <p:txBody>
          <a:bodyPr>
            <a:normAutofit fontScale="90000"/>
          </a:bodyPr>
          <a:lstStyle/>
          <a:p>
            <a:pPr algn="r"/>
            <a:r>
              <a:rPr lang="ru-RU" dirty="0" smtClean="0"/>
              <a:t>Мебельные </a:t>
            </a:r>
            <a:br>
              <a:rPr lang="ru-RU" dirty="0" smtClean="0"/>
            </a:br>
            <a:r>
              <a:rPr lang="ru-RU" dirty="0" smtClean="0"/>
              <a:t>опоры</a:t>
            </a:r>
            <a:br>
              <a:rPr lang="ru-RU" dirty="0" smtClean="0"/>
            </a:br>
            <a:r>
              <a:rPr lang="ru-RU" dirty="0" smtClean="0"/>
              <a:t>и </a:t>
            </a:r>
            <a:br>
              <a:rPr lang="ru-RU" dirty="0" smtClean="0"/>
            </a:br>
            <a:r>
              <a:rPr lang="ru-RU" dirty="0" smtClean="0"/>
              <a:t>направляющие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52120" y="3645024"/>
            <a:ext cx="2811355" cy="2618209"/>
          </a:xfrm>
          <a:prstGeom prst="rect">
            <a:avLst/>
          </a:prstGeom>
        </p:spPr>
      </p:pic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4" cstate="email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620688"/>
            <a:ext cx="3672408" cy="5862234"/>
          </a:xfrm>
        </p:spPr>
      </p:pic>
    </p:spTree>
    <p:extLst>
      <p:ext uri="{BB962C8B-B14F-4D97-AF65-F5344CB8AC3E}">
        <p14:creationId xmlns:p14="http://schemas.microsoft.com/office/powerpoint/2010/main" xmlns="" val="446521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Ручки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5576" y="1628800"/>
            <a:ext cx="2605204" cy="1302602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89194" y="1628800"/>
            <a:ext cx="2605204" cy="130260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93628" y="1637734"/>
            <a:ext cx="1284734" cy="128473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5576" y="3212976"/>
            <a:ext cx="2180433" cy="142438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6404701" y="3212976"/>
            <a:ext cx="2015279" cy="142438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04701" y="4895412"/>
            <a:ext cx="1971675" cy="142875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93628" y="3244343"/>
            <a:ext cx="1542468" cy="1455372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9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755576" y="5023805"/>
            <a:ext cx="2180433" cy="1300357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47864" y="4997477"/>
            <a:ext cx="2633332" cy="131666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83495" y="165507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1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82543" y="1684481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2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889630" y="168617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3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10825" y="3212976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4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35995" y="3741196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5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404701" y="328741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6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10825" y="507140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7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442467" y="507140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8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428501" y="4993423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9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9522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Механизмы трансформации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3608" y="1916832"/>
            <a:ext cx="3600400" cy="2500278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80112" y="3217776"/>
            <a:ext cx="2582019" cy="2715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70447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Прочая фурнитура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59880" y="1971675"/>
            <a:ext cx="1371960" cy="1821186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434" r="18807"/>
          <a:stretch/>
        </p:blipFill>
        <p:spPr>
          <a:xfrm>
            <a:off x="5931038" y="4291533"/>
            <a:ext cx="1357746" cy="181618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55943" y="2007177"/>
            <a:ext cx="3199687" cy="210265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3608" y="4005064"/>
            <a:ext cx="2963738" cy="210265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10435" y="207847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1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489079" y="208792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2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31640" y="4134161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3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28990" y="433421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4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649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Стяжки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56176" y="4342634"/>
            <a:ext cx="1959387" cy="1959387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 rot="5400000">
            <a:off x="3092078" y="3337870"/>
            <a:ext cx="3081626" cy="141792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 rot="10800000">
            <a:off x="1011382" y="1589501"/>
            <a:ext cx="2192466" cy="245733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11381" y="4509120"/>
            <a:ext cx="2192467" cy="1792901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6" cstate="email">
            <a:extLst>
              <a:ext uri="{BEBA8EAE-BF5A-486C-A8C5-ECC9F3942E4B}">
                <a14:imgProps xmlns:a14="http://schemas.microsoft.com/office/drawing/2010/main" xmlns="">
                  <a14:imgLayer r:embed="rId7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56176" y="1627351"/>
            <a:ext cx="1930368" cy="241948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81305" y="176195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1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77076" y="2539423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2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12835" y="1671343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81305" y="452371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4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80297" y="579045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5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2314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Петли 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39752" y="1579988"/>
            <a:ext cx="2143125" cy="142875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6816" y="1585102"/>
            <a:ext cx="1428750" cy="142875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6816" y="3322177"/>
            <a:ext cx="1738920" cy="130419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32040" y="1597500"/>
            <a:ext cx="1428750" cy="142875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83768" y="3342363"/>
            <a:ext cx="1584176" cy="130564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15654" y="4941168"/>
            <a:ext cx="1905000" cy="1428750"/>
          </a:xfrm>
          <a:prstGeom prst="rect">
            <a:avLst/>
          </a:prstGeom>
        </p:spPr>
      </p:pic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4266237" y="4956467"/>
            <a:ext cx="2171958" cy="1398152"/>
          </a:xfr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6969" y="4941168"/>
            <a:ext cx="1581150" cy="1428750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95002" y="3294194"/>
            <a:ext cx="2399709" cy="1304190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34533" y="4941168"/>
            <a:ext cx="1428750" cy="142875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76256" y="3318067"/>
            <a:ext cx="1744398" cy="1308299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33115" y="1582861"/>
            <a:ext cx="1758583" cy="1425877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96969" y="161616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1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392204" y="162049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2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914891" y="162049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3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244408" y="162049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4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56637" y="338776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5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57476" y="3366296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6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233592" y="3388951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7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244408" y="3363798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8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78992" y="499836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9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484536" y="4998365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10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331631" y="4998367"/>
            <a:ext cx="4810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11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060069" y="4998364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12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6931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1547664" y="3769022"/>
            <a:ext cx="2952328" cy="228443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Крепёжные детали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6242"/>
          <a:stretch/>
        </p:blipFill>
        <p:spPr>
          <a:xfrm>
            <a:off x="1547664" y="1749605"/>
            <a:ext cx="2976767" cy="2292828"/>
          </a:xfr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4480132" y="3522961"/>
            <a:ext cx="2986248" cy="253830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80132" y="1737919"/>
            <a:ext cx="2986248" cy="2507291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943346" y="203860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1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24793" y="3830828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3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88024" y="353818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2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50995" y="5271591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4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2903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Уголки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9592" y="1628799"/>
            <a:ext cx="2195859" cy="2008408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6200000">
            <a:off x="3722166" y="1675812"/>
            <a:ext cx="1991839" cy="196779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93151" y="1663793"/>
            <a:ext cx="1932806" cy="193280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16244" y="4260304"/>
            <a:ext cx="2488857" cy="176098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20072" y="4293096"/>
            <a:ext cx="2338820" cy="172819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98177" y="1665041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1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35824" y="1687103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2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89482" y="169406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3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45674" y="4322618"/>
            <a:ext cx="4710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4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38827" y="4392603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5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6618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Замки дверные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67944" y="4065662"/>
            <a:ext cx="2232248" cy="2232248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15616" y="1998793"/>
            <a:ext cx="2592288" cy="259228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9789" r="16210"/>
          <a:stretch/>
        </p:blipFill>
        <p:spPr>
          <a:xfrm>
            <a:off x="5779053" y="2033429"/>
            <a:ext cx="2339353" cy="182761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203848" y="211804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1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19936" y="211804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2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79053" y="5733256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3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0500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Задвижки и защёлки</a:t>
            </a:r>
            <a:endParaRPr lang="ru-RU" dirty="0"/>
          </a:p>
        </p:txBody>
      </p:sp>
      <p:pic>
        <p:nvPicPr>
          <p:cNvPr id="9" name="Объект 8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61777" y="1844824"/>
            <a:ext cx="3750416" cy="1800200"/>
          </a:xfr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5575" y="4365104"/>
            <a:ext cx="2385053" cy="178879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91879" y="4365104"/>
            <a:ext cx="2442175" cy="1795717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287" r="15659"/>
          <a:stretch/>
        </p:blipFill>
        <p:spPr>
          <a:xfrm>
            <a:off x="6228184" y="4355651"/>
            <a:ext cx="2078182" cy="177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911345" y="1974031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1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99792" y="442691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2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82643" y="444338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3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21361" y="444600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4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8788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440160"/>
          </a:xfrm>
        </p:spPr>
        <p:txBody>
          <a:bodyPr>
            <a:normAutofit/>
          </a:bodyPr>
          <a:lstStyle/>
          <a:p>
            <a:r>
              <a:rPr lang="ru-RU" dirty="0" smtClean="0"/>
              <a:t>Кронштейны </a:t>
            </a:r>
            <a:br>
              <a:rPr lang="ru-RU" dirty="0" smtClean="0"/>
            </a:br>
            <a:r>
              <a:rPr lang="ru-RU" dirty="0" smtClean="0"/>
              <a:t>для откидных элементов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7584" y="2852936"/>
            <a:ext cx="7494114" cy="3060096"/>
          </a:xfrm>
        </p:spPr>
      </p:pic>
    </p:spTree>
    <p:extLst>
      <p:ext uri="{BB962C8B-B14F-4D97-AF65-F5344CB8AC3E}">
        <p14:creationId xmlns:p14="http://schemas.microsoft.com/office/powerpoint/2010/main" xmlns="" val="4247880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Держатели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1894098"/>
            <a:ext cx="1428750" cy="142875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95936" y="1919784"/>
            <a:ext cx="2143125" cy="142875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79154" y="1919784"/>
            <a:ext cx="1428750" cy="142875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16216" y="1937114"/>
            <a:ext cx="2045017" cy="139316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39062" y="4454503"/>
            <a:ext cx="2422172" cy="1755197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47864" y="4454503"/>
            <a:ext cx="2276078" cy="1716703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59" y="4493149"/>
            <a:ext cx="2298953" cy="171655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11559" y="1957868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1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24809" y="197140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2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95936" y="197140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3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766745" y="264080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4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94086" y="4510483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5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00903" y="4513543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189843" y="4558166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7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9899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209</TotalTime>
  <Words>73</Words>
  <Application>Microsoft Office PowerPoint</Application>
  <PresentationFormat>Экран (4:3)</PresentationFormat>
  <Paragraphs>66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Апекс</vt:lpstr>
      <vt:lpstr>Металлическая фурнитура</vt:lpstr>
      <vt:lpstr>Стяжки</vt:lpstr>
      <vt:lpstr>Петли </vt:lpstr>
      <vt:lpstr>Крепёжные детали</vt:lpstr>
      <vt:lpstr>Уголки</vt:lpstr>
      <vt:lpstr>Замки дверные</vt:lpstr>
      <vt:lpstr>Задвижки и защёлки</vt:lpstr>
      <vt:lpstr>Кронштейны  для откидных элементов</vt:lpstr>
      <vt:lpstr>Держатели </vt:lpstr>
      <vt:lpstr>Мебельные  опоры и  направляющие</vt:lpstr>
      <vt:lpstr>Ручки</vt:lpstr>
      <vt:lpstr>Механизмы трансформации</vt:lpstr>
      <vt:lpstr>Прочая фурнитура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Стяжки</dc:title>
  <dc:creator>Админ</dc:creator>
  <cp:lastModifiedBy>Roman</cp:lastModifiedBy>
  <cp:revision>22</cp:revision>
  <dcterms:created xsi:type="dcterms:W3CDTF">2013-02-27T14:44:56Z</dcterms:created>
  <dcterms:modified xsi:type="dcterms:W3CDTF">2014-04-17T19:59:37Z</dcterms:modified>
</cp:coreProperties>
</file>