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sldIdLst>
    <p:sldId id="256" r:id="rId2"/>
    <p:sldId id="257" r:id="rId3"/>
    <p:sldId id="269" r:id="rId4"/>
    <p:sldId id="270" r:id="rId5"/>
    <p:sldId id="259" r:id="rId6"/>
    <p:sldId id="279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0F4F4-3573-496B-B552-41D020A375ED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F9A0D-65DB-4E8F-A0BF-F2FCAA1F7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251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F9A0D-65DB-4E8F-A0BF-F2FCAA1F799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524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163A-8847-4E79-881C-AF976FA4D609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A35C-9FE1-4831-ADD5-92235BC8E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163A-8847-4E79-881C-AF976FA4D609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A35C-9FE1-4831-ADD5-92235BC8E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163A-8847-4E79-881C-AF976FA4D609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A35C-9FE1-4831-ADD5-92235BC8E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163A-8847-4E79-881C-AF976FA4D609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A35C-9FE1-4831-ADD5-92235BC8E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163A-8847-4E79-881C-AF976FA4D609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A35C-9FE1-4831-ADD5-92235BC8E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163A-8847-4E79-881C-AF976FA4D609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A35C-9FE1-4831-ADD5-92235BC8E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163A-8847-4E79-881C-AF976FA4D609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A35C-9FE1-4831-ADD5-92235BC8E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163A-8847-4E79-881C-AF976FA4D609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A35C-9FE1-4831-ADD5-92235BC8E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163A-8847-4E79-881C-AF976FA4D609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A35C-9FE1-4831-ADD5-92235BC8E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163A-8847-4E79-881C-AF976FA4D609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A35C-9FE1-4831-ADD5-92235BC8E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163A-8847-4E79-881C-AF976FA4D609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A35C-9FE1-4831-ADD5-92235BC8E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62163A-8847-4E79-881C-AF976FA4D609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8EA35C-9FE1-4831-ADD5-92235BC8E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10.xml"/><Relationship Id="rId7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4.xml"/><Relationship Id="rId10" Type="http://schemas.openxmlformats.org/officeDocument/2006/relationships/slide" Target="slide9.xml"/><Relationship Id="rId4" Type="http://schemas.openxmlformats.org/officeDocument/2006/relationships/slide" Target="slide8.xml"/><Relationship Id="rId9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78000"/>
              </a:schemeClr>
            </a:gs>
            <a:gs pos="100000">
              <a:schemeClr val="bg1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296144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«</a:t>
            </a:r>
            <a:r>
              <a:rPr lang="ru-RU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Знайкины</a:t>
            </a:r>
            <a:r>
              <a:rPr lang="ru-RU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уроки»</a:t>
            </a:r>
            <a:endParaRPr lang="ru-RU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3092" y="5434437"/>
            <a:ext cx="370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Князева Е.В. </a:t>
            </a:r>
            <a:r>
              <a:rPr lang="ru-RU" b="1" dirty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rgbClr val="7030A0"/>
                </a:solidFill>
              </a:rPr>
              <a:t>едагог-психолог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867751"/>
            <a:ext cx="2592288" cy="39367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72200" y="2879545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встреча третья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07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95536" y="476673"/>
            <a:ext cx="8413883" cy="582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325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6721149">
            <a:off x="2555776" y="1268760"/>
            <a:ext cx="3400425" cy="34105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349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379" y="404664"/>
            <a:ext cx="9135950" cy="632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515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779912" y="260648"/>
            <a:ext cx="5255146" cy="3636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hlinkClick r:id="rId3" action="ppaction://hlinksldjump"/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flipH="1">
            <a:off x="-324544" y="2564904"/>
            <a:ext cx="5013104" cy="346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28184" y="3212976"/>
            <a:ext cx="11354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dirty="0" smtClean="0">
                <a:solidFill>
                  <a:srgbClr val="FF0000"/>
                </a:solidFill>
                <a:cs typeface="Aharoni" pitchFamily="2" charset="-79"/>
              </a:rPr>
              <a:t>8</a:t>
            </a:r>
            <a:endParaRPr lang="ru-RU" sz="20000" dirty="0">
              <a:solidFill>
                <a:srgbClr val="FF0000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64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86891" y="188640"/>
            <a:ext cx="4392488" cy="637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73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764704"/>
            <a:ext cx="6856683" cy="5224140"/>
          </a:xfrm>
        </p:spPr>
      </p:pic>
    </p:spTree>
    <p:extLst>
      <p:ext uri="{BB962C8B-B14F-4D97-AF65-F5344CB8AC3E}">
        <p14:creationId xmlns:p14="http://schemas.microsoft.com/office/powerpoint/2010/main" xmlns="" val="369465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836712"/>
            <a:ext cx="8546537" cy="5169892"/>
          </a:xfrm>
        </p:spPr>
      </p:pic>
    </p:spTree>
    <p:extLst>
      <p:ext uri="{BB962C8B-B14F-4D97-AF65-F5344CB8AC3E}">
        <p14:creationId xmlns:p14="http://schemas.microsoft.com/office/powerpoint/2010/main" xmlns="" val="298914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548680"/>
            <a:ext cx="5771604" cy="5771604"/>
          </a:xfrm>
        </p:spPr>
      </p:pic>
    </p:spTree>
    <p:extLst>
      <p:ext uri="{BB962C8B-B14F-4D97-AF65-F5344CB8AC3E}">
        <p14:creationId xmlns:p14="http://schemas.microsoft.com/office/powerpoint/2010/main" xmlns="" val="23135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1021651"/>
            <a:ext cx="5256584" cy="5026788"/>
          </a:xfrm>
        </p:spPr>
      </p:pic>
    </p:spTree>
    <p:extLst>
      <p:ext uri="{BB962C8B-B14F-4D97-AF65-F5344CB8AC3E}">
        <p14:creationId xmlns:p14="http://schemas.microsoft.com/office/powerpoint/2010/main" xmlns="" val="13803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700808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0" dirty="0" smtClean="0">
                <a:solidFill>
                  <a:srgbClr val="FF0000"/>
                </a:solidFill>
                <a:cs typeface="Aharoni" pitchFamily="2" charset="-79"/>
              </a:rPr>
              <a:t>3</a:t>
            </a:r>
            <a:endParaRPr lang="ru-RU" sz="20000" dirty="0">
              <a:solidFill>
                <a:srgbClr val="FF0000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0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058" y="3006092"/>
            <a:ext cx="3785746" cy="326843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158208" y="2800139"/>
            <a:ext cx="4734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 action="ppaction://hlinksldjump"/>
              </a:rPr>
              <a:t>Сколько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 action="ppaction://hlinksldjump"/>
              </a:rPr>
              <a:t>цветов в радуге?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541983"/>
            <a:ext cx="5397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hlinkClick r:id="rId4" action="ppaction://hlinksldjump"/>
              </a:rPr>
              <a:t>Что остается на земле после дождя?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47116" y="5886106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5" action="ppaction://hlinksldjump"/>
              </a:rPr>
              <a:t>Как называется начало дня?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4784" y="924416"/>
            <a:ext cx="7946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hlinkClick r:id="rId6" action="ppaction://hlinksldjump"/>
              </a:rPr>
              <a:t>Сколько месяцев в году?  </a:t>
            </a:r>
            <a:r>
              <a:rPr lang="ru-RU" sz="2400" dirty="0" smtClean="0">
                <a:solidFill>
                  <a:srgbClr val="002060"/>
                </a:solidFill>
                <a:hlinkClick r:id="rId6" action="ppaction://hlinksldjump"/>
              </a:rPr>
              <a:t> Назови </a:t>
            </a:r>
            <a:r>
              <a:rPr lang="ru-RU" sz="2400" dirty="0">
                <a:solidFill>
                  <a:srgbClr val="002060"/>
                </a:solidFill>
                <a:hlinkClick r:id="rId6" action="ppaction://hlinksldjump"/>
              </a:rPr>
              <a:t>третий и десятый.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47116" y="4224812"/>
            <a:ext cx="46569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hlinkClick r:id="rId7" action="ppaction://hlinksldjump"/>
              </a:rPr>
              <a:t>Не рыбак, а сети расставляет. 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  <a:hlinkClick r:id="rId7" action="ppaction://hlinksldjump"/>
            </a:endParaRPr>
          </a:p>
          <a:p>
            <a:pPr lvl="0"/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hlinkClick r:id="rId7" action="ppaction://hlinksldjump"/>
              </a:rPr>
              <a:t>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7" action="ppaction://hlinksldjump"/>
              </a:rPr>
              <a:t>                          Кто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hlinkClick r:id="rId7" action="ppaction://hlinksldjump"/>
              </a:rPr>
              <a:t>это?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20136" y="278085"/>
            <a:ext cx="34937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Разминка 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47116" y="3471391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hlinkClick r:id="rId8" action="ppaction://hlinksldjump"/>
              </a:rPr>
              <a:t>Кто над нами вверх ногами?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47116" y="5238440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hlinkClick r:id="rId9" action="ppaction://hlinksldjump"/>
              </a:rPr>
              <a:t>Сколько ног у двух ослов?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94038" y="2204864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hlinkClick r:id="rId10" action="ppaction://hlinksldjump"/>
              </a:rPr>
              <a:t>Кто говорит на всех языках?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64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542260" y="-141660"/>
            <a:ext cx="3101527" cy="44822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1461752" y="2434792"/>
            <a:ext cx="2849158" cy="41174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8895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3429000"/>
            <a:ext cx="4276604" cy="28765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441970"/>
            <a:ext cx="42672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868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764704"/>
            <a:ext cx="8162330" cy="5101456"/>
          </a:xfrm>
        </p:spPr>
      </p:pic>
      <p:pic>
        <p:nvPicPr>
          <p:cNvPr id="5" name="Рисунок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3402748"/>
            <a:ext cx="3377778" cy="337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621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Объект 40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620688"/>
            <a:ext cx="6791179" cy="5361458"/>
          </a:xfrm>
        </p:spPr>
      </p:pic>
      <p:sp>
        <p:nvSpPr>
          <p:cNvPr id="42" name="Прямоугольник 41"/>
          <p:cNvSpPr/>
          <p:nvPr/>
        </p:nvSpPr>
        <p:spPr>
          <a:xfrm>
            <a:off x="5652120" y="2492896"/>
            <a:ext cx="2160240" cy="165618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alpha val="99000"/>
                </a:schemeClr>
              </a:gs>
              <a:gs pos="39999">
                <a:schemeClr val="accent2">
                  <a:lumMod val="20000"/>
                  <a:lumOff val="80000"/>
                </a:schemeClr>
              </a:gs>
              <a:gs pos="70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092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Рассуждайка</a:t>
            </a:r>
            <a:endParaRPr lang="ru-RU" sz="66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146" name="Picture 2" descr="C:\Users\Энциклопед\Pictures\картинки разные\2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355976" y="2348880"/>
            <a:ext cx="3872111" cy="387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334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7780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Зеркало </a:t>
            </a:r>
            <a:endParaRPr lang="ru-RU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132015225"/>
              </p:ext>
            </p:extLst>
          </p:nvPr>
        </p:nvGraphicFramePr>
        <p:xfrm>
          <a:off x="971600" y="1274016"/>
          <a:ext cx="7700912" cy="4968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0053"/>
                <a:gridCol w="3850859"/>
              </a:tblGrid>
              <a:tr h="49685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effectLst/>
                        </a:rPr>
                        <a:t> 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89" marR="6138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/>
                      </a:r>
                      <a:br>
                        <a:rPr lang="ru-RU" sz="1000" dirty="0">
                          <a:effectLst/>
                        </a:rPr>
                      </a:b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89" marR="61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Овал 20"/>
          <p:cNvSpPr/>
          <p:nvPr/>
        </p:nvSpPr>
        <p:spPr>
          <a:xfrm>
            <a:off x="5220072" y="2616199"/>
            <a:ext cx="876300" cy="82867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732240" y="1787524"/>
            <a:ext cx="876300" cy="82867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481638" y="4330698"/>
            <a:ext cx="876300" cy="82867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270052" y="3356882"/>
            <a:ext cx="876300" cy="82867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922862" y="4828267"/>
            <a:ext cx="876300" cy="82867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326357" y="3356882"/>
            <a:ext cx="876300" cy="82867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585483" y="2601491"/>
            <a:ext cx="876300" cy="82867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147333" y="4330699"/>
            <a:ext cx="876300" cy="82867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613570" y="4800826"/>
            <a:ext cx="876300" cy="82867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051720" y="1772816"/>
            <a:ext cx="876300" cy="82867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880758" y="2901950"/>
            <a:ext cx="285750" cy="257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467102" y="4645705"/>
            <a:ext cx="266700" cy="2381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3" name="5-конечная звезда 32"/>
          <p:cNvSpPr/>
          <p:nvPr/>
        </p:nvSpPr>
        <p:spPr>
          <a:xfrm>
            <a:off x="1894557" y="5062763"/>
            <a:ext cx="314325" cy="304800"/>
          </a:xfrm>
          <a:prstGeom prst="star5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2326357" y="2058565"/>
            <a:ext cx="327025" cy="25717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5" name="Крест 34"/>
          <p:cNvSpPr/>
          <p:nvPr/>
        </p:nvSpPr>
        <p:spPr>
          <a:xfrm>
            <a:off x="2653382" y="3629705"/>
            <a:ext cx="295275" cy="257175"/>
          </a:xfrm>
          <a:prstGeom prst="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515347" y="2925762"/>
            <a:ext cx="285750" cy="257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7034656" y="2082377"/>
            <a:ext cx="327025" cy="25717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7" name="Крест 36"/>
          <p:cNvSpPr/>
          <p:nvPr/>
        </p:nvSpPr>
        <p:spPr>
          <a:xfrm>
            <a:off x="6584602" y="3642631"/>
            <a:ext cx="295275" cy="257175"/>
          </a:xfrm>
          <a:prstGeom prst="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786438" y="4625972"/>
            <a:ext cx="266700" cy="2381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9" name="5-конечная звезда 38"/>
          <p:cNvSpPr/>
          <p:nvPr/>
        </p:nvSpPr>
        <p:spPr>
          <a:xfrm>
            <a:off x="7198168" y="5090204"/>
            <a:ext cx="314325" cy="304800"/>
          </a:xfrm>
          <a:prstGeom prst="star5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582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07704" y="1124744"/>
            <a:ext cx="6400800" cy="39322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</a:rPr>
              <a:t>До новых встреч! </a:t>
            </a:r>
            <a:endParaRPr lang="ru-RU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2492896"/>
            <a:ext cx="2592288" cy="393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80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411760" y="1556792"/>
            <a:ext cx="4752528" cy="338437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0" dirty="0" smtClean="0">
                <a:solidFill>
                  <a:srgbClr val="FF0000"/>
                </a:solidFill>
                <a:latin typeface="Arial Black" pitchFamily="34" charset="0"/>
              </a:rPr>
              <a:t>12</a:t>
            </a:r>
            <a:endParaRPr lang="ru-RU" sz="20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195736" y="295868"/>
            <a:ext cx="4320480" cy="624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377985"/>
            <a:ext cx="8785944" cy="607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65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198022"/>
            <a:ext cx="9144000" cy="632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124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09523" y="692696"/>
            <a:ext cx="7700675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5265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1017</TotalTime>
  <Words>78</Words>
  <Application>Microsoft Office PowerPoint</Application>
  <PresentationFormat>Экран (4:3)</PresentationFormat>
  <Paragraphs>38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«Знайкины уроки»</vt:lpstr>
      <vt:lpstr>Слайд 2</vt:lpstr>
      <vt:lpstr>Слайд 3</vt:lpstr>
      <vt:lpstr>Рассуждайка</vt:lpstr>
      <vt:lpstr>Зеркало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«Знайкины уроки» Работа с познавательной сферой</dc:title>
  <dc:creator>Князев</dc:creator>
  <cp:lastModifiedBy>Tata</cp:lastModifiedBy>
  <cp:revision>38</cp:revision>
  <dcterms:created xsi:type="dcterms:W3CDTF">2012-02-23T14:17:31Z</dcterms:created>
  <dcterms:modified xsi:type="dcterms:W3CDTF">2014-03-23T10:06:01Z</dcterms:modified>
</cp:coreProperties>
</file>