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3" r:id="rId2"/>
  </p:sldMasterIdLst>
  <p:notesMasterIdLst>
    <p:notesMasterId r:id="rId22"/>
  </p:notes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eg Suhnev" initials="" lastIdx="1" clrIdx="0"/>
  <p:cmAuthor id="1" name="Марина Шаповалова-Спиридонова"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Я считаю,что презентация вышла на ура.Вами был выбран очень хороший фон,да и оформление также отличное.</p:text>
  </p:cm>
  <p:cm authorId="1" idx="1">
    <p:pos x="6000" y="100"/>
    <p:text>Ребята! Не вижу Ваших комментариев. Отзовитесь. Презентацию сегодня доделывать не успеваю. Занимаюсь монтированием фильма.</p:text>
  </p:cm>
</p:cmLst>
</file>

<file path=ppt/comments/comment2.xml><?xml version="1.0" encoding="utf-8"?>
<p:cmLst xmlns:a="http://schemas.openxmlformats.org/drawingml/2006/main" xmlns:r="http://schemas.openxmlformats.org/officeDocument/2006/relationships" xmlns:p="http://schemas.openxmlformats.org/presentationml/2006/main">
  <p:cm authorId="1" idx="2">
    <p:pos x="6000" y="0"/>
    <p:text>Работа еще не закончена. Буду еще завтра доделывать. Пишите свои комментарии. Я не открыла доступ с правом редактирования, а только с правом оставлять комментарии</p:text>
  </p:cm>
  <p:cm authorId="1" idx="3">
    <p:pos x="6000" y="100"/>
    <p:text>Ребята, давайте учиться писать комментарии. Для этого надо войти в меню "Вставка", найти подпункт "Комментарии", нажать на него и начать писать в открывшемся желтом окошке. Попробуйте. Можете просто написать: "Всем привет!"</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1646617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4" name="Shape 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095375" y="613171"/>
            <a:ext cx="6964362" cy="901302"/>
          </a:xfrm>
          <a:prstGeom prst="rect">
            <a:avLst/>
          </a:prstGeom>
          <a:noFill/>
          <a:ln>
            <a:noFill/>
          </a:ln>
        </p:spPr>
        <p:txBody>
          <a:bodyPr lIns="91425" tIns="91425" rIns="91425" bIns="91425" anchor="t" anchorCtr="0"/>
          <a:lstStyle>
            <a:lvl1pPr algn="ctr" rtl="0">
              <a:spcBef>
                <a:spcPts val="0"/>
              </a:spcBef>
              <a:buClr>
                <a:schemeClr val="dk1"/>
              </a:buClr>
              <a:buFont typeface="Merriweather"/>
              <a:buNone/>
              <a:defRPr sz="4400">
                <a:solidFill>
                  <a:schemeClr val="dk1"/>
                </a:solidFill>
                <a:latin typeface="Merriweather"/>
                <a:ea typeface="Merriweather"/>
                <a:cs typeface="Merriweather"/>
                <a:sym typeface="Merriweather"/>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095375" y="613171"/>
            <a:ext cx="6964362" cy="901302"/>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4" name="Shape 54"/>
          <p:cNvSpPr txBox="1">
            <a:spLocks noGrp="1"/>
          </p:cNvSpPr>
          <p:nvPr>
            <p:ph type="body" idx="1"/>
          </p:nvPr>
        </p:nvSpPr>
        <p:spPr>
          <a:xfrm>
            <a:off x="1557869" y="1591733"/>
            <a:ext cx="2939521" cy="615155"/>
          </a:xfrm>
          <a:prstGeom prst="rect">
            <a:avLst/>
          </a:prstGeom>
          <a:noFill/>
          <a:ln>
            <a:noFill/>
          </a:ln>
        </p:spPr>
        <p:txBody>
          <a:bodyPr lIns="91425" tIns="91425" rIns="91425" bIns="91425" anchor="b" anchorCtr="0"/>
          <a:lstStyle>
            <a:lvl1pPr marL="0" indent="0" algn="ctr" rtl="0">
              <a:buClr>
                <a:schemeClr val="dk2"/>
              </a:buClr>
              <a:buFont typeface="Source Sans Pro"/>
              <a:buNone/>
              <a:defRPr sz="2000" b="1">
                <a:solidFill>
                  <a:schemeClr val="dk2"/>
                </a:solidFill>
              </a:defRPr>
            </a:lvl1pPr>
            <a:lvl2pPr marL="457200" indent="0" rtl="0">
              <a:buFont typeface="Source Sans Pro"/>
              <a:buNone/>
              <a:defRPr sz="2000" b="1"/>
            </a:lvl2pPr>
            <a:lvl3pPr marL="914400" indent="0" rtl="0">
              <a:buFont typeface="Source Sans Pro"/>
              <a:buNone/>
              <a:defRPr sz="1800" b="1"/>
            </a:lvl3pPr>
            <a:lvl4pPr marL="1371600" indent="0" rtl="0">
              <a:buFont typeface="Source Sans Pro"/>
              <a:buNone/>
              <a:defRPr sz="1600" b="1"/>
            </a:lvl4pPr>
            <a:lvl5pPr marL="1828800" indent="0" rtl="0">
              <a:buFont typeface="Source Sans Pro"/>
              <a:buNone/>
              <a:defRPr sz="1600" b="1"/>
            </a:lvl5pPr>
            <a:lvl6pPr marL="2286000" indent="0" rtl="0">
              <a:buFont typeface="Source Sans Pro"/>
              <a:buNone/>
              <a:defRPr sz="1600" b="1"/>
            </a:lvl6pPr>
            <a:lvl7pPr marL="2743200" indent="0" rtl="0">
              <a:buFont typeface="Source Sans Pro"/>
              <a:buNone/>
              <a:defRPr sz="1600" b="1"/>
            </a:lvl7pPr>
            <a:lvl8pPr marL="3200400" indent="0" rtl="0">
              <a:buFont typeface="Source Sans Pro"/>
              <a:buNone/>
              <a:defRPr sz="1600" b="1"/>
            </a:lvl8pPr>
            <a:lvl9pPr marL="3657600" indent="0" rtl="0">
              <a:buFont typeface="Source Sans Pro"/>
              <a:buNone/>
              <a:defRPr sz="1600" b="1"/>
            </a:lvl9pPr>
          </a:lstStyle>
          <a:p>
            <a:endParaRPr/>
          </a:p>
        </p:txBody>
      </p:sp>
      <p:sp>
        <p:nvSpPr>
          <p:cNvPr id="55" name="Shape 55"/>
          <p:cNvSpPr txBox="1">
            <a:spLocks noGrp="1"/>
          </p:cNvSpPr>
          <p:nvPr>
            <p:ph type="body" idx="2"/>
          </p:nvPr>
        </p:nvSpPr>
        <p:spPr>
          <a:xfrm>
            <a:off x="4910669" y="1591733"/>
            <a:ext cx="2944367" cy="617220"/>
          </a:xfrm>
          <a:prstGeom prst="rect">
            <a:avLst/>
          </a:prstGeom>
          <a:noFill/>
          <a:ln>
            <a:noFill/>
          </a:ln>
        </p:spPr>
        <p:txBody>
          <a:bodyPr lIns="91425" tIns="91425" rIns="91425" bIns="91425" anchor="b" anchorCtr="0"/>
          <a:lstStyle>
            <a:lvl1pPr marL="0" indent="0" algn="ctr" rtl="0">
              <a:buClr>
                <a:schemeClr val="dk2"/>
              </a:buClr>
              <a:buFont typeface="Source Sans Pro"/>
              <a:buNone/>
              <a:defRPr sz="2000" b="1">
                <a:solidFill>
                  <a:schemeClr val="dk2"/>
                </a:solidFill>
              </a:defRPr>
            </a:lvl1pPr>
            <a:lvl2pPr marL="457200" indent="0" rtl="0">
              <a:buFont typeface="Source Sans Pro"/>
              <a:buNone/>
              <a:defRPr sz="2000" b="1"/>
            </a:lvl2pPr>
            <a:lvl3pPr marL="914400" indent="0" rtl="0">
              <a:buFont typeface="Source Sans Pro"/>
              <a:buNone/>
              <a:defRPr sz="1800" b="1"/>
            </a:lvl3pPr>
            <a:lvl4pPr marL="1371600" indent="0" rtl="0">
              <a:buFont typeface="Source Sans Pro"/>
              <a:buNone/>
              <a:defRPr sz="1600" b="1"/>
            </a:lvl4pPr>
            <a:lvl5pPr marL="1828800" indent="0" rtl="0">
              <a:buFont typeface="Source Sans Pro"/>
              <a:buNone/>
              <a:defRPr sz="1600" b="1"/>
            </a:lvl5pPr>
            <a:lvl6pPr marL="2286000" indent="0" rtl="0">
              <a:buFont typeface="Source Sans Pro"/>
              <a:buNone/>
              <a:defRPr sz="1600" b="1"/>
            </a:lvl6pPr>
            <a:lvl7pPr marL="2743200" indent="0" rtl="0">
              <a:buFont typeface="Source Sans Pro"/>
              <a:buNone/>
              <a:defRPr sz="1600" b="1"/>
            </a:lvl7pPr>
            <a:lvl8pPr marL="3200400" indent="0" rtl="0">
              <a:buFont typeface="Source Sans Pro"/>
              <a:buNone/>
              <a:defRPr sz="1600" b="1"/>
            </a:lvl8pPr>
            <a:lvl9pPr marL="3657600" indent="0" rtl="0">
              <a:buFont typeface="Source Sans Pro"/>
              <a:buNone/>
              <a:defRPr sz="1600" b="1"/>
            </a:lvl9pPr>
          </a:lstStyle>
          <a:p>
            <a:endParaRPr/>
          </a:p>
        </p:txBody>
      </p:sp>
      <p:sp>
        <p:nvSpPr>
          <p:cNvPr id="56" name="Shape 56"/>
          <p:cNvSpPr txBox="1">
            <a:spLocks noGrp="1"/>
          </p:cNvSpPr>
          <p:nvPr>
            <p:ph type="body" idx="3"/>
          </p:nvPr>
        </p:nvSpPr>
        <p:spPr>
          <a:xfrm>
            <a:off x="1298448" y="2208275"/>
            <a:ext cx="3227831" cy="2084832"/>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
        <p:nvSpPr>
          <p:cNvPr id="57" name="Shape 57"/>
          <p:cNvSpPr txBox="1">
            <a:spLocks noGrp="1"/>
          </p:cNvSpPr>
          <p:nvPr>
            <p:ph type="body" idx="4"/>
          </p:nvPr>
        </p:nvSpPr>
        <p:spPr>
          <a:xfrm>
            <a:off x="4645151" y="2208609"/>
            <a:ext cx="3227831" cy="2084832"/>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095375" y="613171"/>
            <a:ext cx="6964362" cy="901302"/>
          </a:xfrm>
          <a:prstGeom prst="rect">
            <a:avLst/>
          </a:prstGeom>
          <a:noFill/>
          <a:ln>
            <a:noFill/>
          </a:ln>
        </p:spPr>
        <p:txBody>
          <a:bodyPr lIns="91425" tIns="91425" rIns="91425" bIns="91425" anchor="t" anchorCtr="0"/>
          <a:lstStyle>
            <a:lvl1pPr algn="ctr" rtl="0">
              <a:spcBef>
                <a:spcPts val="0"/>
              </a:spcBef>
              <a:buClr>
                <a:schemeClr val="dk1"/>
              </a:buClr>
              <a:buFont typeface="Merriweather"/>
              <a:buNone/>
              <a:defRPr sz="4400">
                <a:solidFill>
                  <a:schemeClr val="dk1"/>
                </a:solidFill>
                <a:latin typeface="Merriweather"/>
                <a:ea typeface="Merriweather"/>
                <a:cs typeface="Merriweather"/>
                <a:sym typeface="Merriweather"/>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60" name="Shape 60"/>
          <p:cNvSpPr txBox="1">
            <a:spLocks noGrp="1"/>
          </p:cNvSpPr>
          <p:nvPr>
            <p:ph type="body" idx="1"/>
          </p:nvPr>
        </p:nvSpPr>
        <p:spPr>
          <a:xfrm>
            <a:off x="1298448" y="1591055"/>
            <a:ext cx="3200399" cy="2702051"/>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
        <p:nvSpPr>
          <p:cNvPr id="61" name="Shape 61"/>
          <p:cNvSpPr txBox="1">
            <a:spLocks noGrp="1"/>
          </p:cNvSpPr>
          <p:nvPr>
            <p:ph type="body" idx="2"/>
          </p:nvPr>
        </p:nvSpPr>
        <p:spPr>
          <a:xfrm>
            <a:off x="4663439" y="1589484"/>
            <a:ext cx="3200399" cy="2703908"/>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444979" y="1679572"/>
            <a:ext cx="6254043" cy="1021556"/>
          </a:xfrm>
          <a:prstGeom prst="rect">
            <a:avLst/>
          </a:prstGeom>
          <a:noFill/>
          <a:ln>
            <a:noFill/>
          </a:ln>
        </p:spPr>
        <p:txBody>
          <a:bodyPr lIns="91425" tIns="91425" rIns="91425" bIns="91425" anchor="b" anchorCtr="0"/>
          <a:lstStyle>
            <a:lvl1pPr algn="ctr" rtl="0">
              <a:defRPr sz="4000" b="0"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4" name="Shape 64"/>
          <p:cNvSpPr txBox="1">
            <a:spLocks noGrp="1"/>
          </p:cNvSpPr>
          <p:nvPr>
            <p:ph type="body" idx="1"/>
          </p:nvPr>
        </p:nvSpPr>
        <p:spPr>
          <a:xfrm>
            <a:off x="1456266" y="2794000"/>
            <a:ext cx="6231466" cy="982133"/>
          </a:xfrm>
          <a:prstGeom prst="rect">
            <a:avLst/>
          </a:prstGeom>
          <a:noFill/>
          <a:ln>
            <a:noFill/>
          </a:ln>
        </p:spPr>
        <p:txBody>
          <a:bodyPr lIns="91425" tIns="91425" rIns="91425" bIns="91425" anchor="t" anchorCtr="0"/>
          <a:lstStyle>
            <a:lvl1pPr marL="0" indent="0" algn="ctr" rtl="0">
              <a:buClr>
                <a:schemeClr val="dk2"/>
              </a:buClr>
              <a:buFont typeface="Source Sans Pro"/>
              <a:buNone/>
              <a:defRPr sz="2000">
                <a:solidFill>
                  <a:schemeClr val="dk2"/>
                </a:solidFill>
              </a:defRPr>
            </a:lvl1pPr>
            <a:lvl2pPr marL="457200" indent="0" rtl="0">
              <a:buClr>
                <a:srgbClr val="888888"/>
              </a:buClr>
              <a:buFont typeface="Source Sans Pro"/>
              <a:buNone/>
              <a:defRPr sz="1800">
                <a:solidFill>
                  <a:srgbClr val="888888"/>
                </a:solidFill>
              </a:defRPr>
            </a:lvl2pPr>
            <a:lvl3pPr marL="914400" indent="0" rtl="0">
              <a:buClr>
                <a:srgbClr val="888888"/>
              </a:buClr>
              <a:buFont typeface="Source Sans Pro"/>
              <a:buNone/>
              <a:defRPr sz="1600">
                <a:solidFill>
                  <a:srgbClr val="888888"/>
                </a:solidFill>
              </a:defRPr>
            </a:lvl3pPr>
            <a:lvl4pPr marL="1371600" indent="0" rtl="0">
              <a:buClr>
                <a:srgbClr val="888888"/>
              </a:buClr>
              <a:buFont typeface="Source Sans Pro"/>
              <a:buNone/>
              <a:defRPr sz="1400">
                <a:solidFill>
                  <a:srgbClr val="888888"/>
                </a:solidFill>
              </a:defRPr>
            </a:lvl4pPr>
            <a:lvl5pPr marL="1828800" indent="0" rtl="0">
              <a:buClr>
                <a:srgbClr val="888888"/>
              </a:buClr>
              <a:buFont typeface="Source Sans Pro"/>
              <a:buNone/>
              <a:defRPr sz="1400">
                <a:solidFill>
                  <a:srgbClr val="888888"/>
                </a:solidFill>
              </a:defRPr>
            </a:lvl5pPr>
            <a:lvl6pPr marL="2286000" indent="0" rtl="0">
              <a:buClr>
                <a:srgbClr val="888888"/>
              </a:buClr>
              <a:buFont typeface="Source Sans Pro"/>
              <a:buNone/>
              <a:defRPr sz="1400">
                <a:solidFill>
                  <a:srgbClr val="888888"/>
                </a:solidFill>
              </a:defRPr>
            </a:lvl6pPr>
            <a:lvl7pPr marL="2743200" indent="0" rtl="0">
              <a:buClr>
                <a:srgbClr val="888888"/>
              </a:buClr>
              <a:buFont typeface="Source Sans Pro"/>
              <a:buNone/>
              <a:defRPr sz="1400">
                <a:solidFill>
                  <a:srgbClr val="888888"/>
                </a:solidFill>
              </a:defRPr>
            </a:lvl7pPr>
            <a:lvl8pPr marL="3200400" indent="0" rtl="0">
              <a:buClr>
                <a:srgbClr val="888888"/>
              </a:buClr>
              <a:buFont typeface="Source Sans Pro"/>
              <a:buNone/>
              <a:defRPr sz="1400">
                <a:solidFill>
                  <a:srgbClr val="888888"/>
                </a:solidFill>
              </a:defRPr>
            </a:lvl8pPr>
            <a:lvl9pPr marL="3657600" indent="0" rtl="0">
              <a:buClr>
                <a:srgbClr val="888888"/>
              </a:buClr>
              <a:buFont typeface="Source Sans Pro"/>
              <a:buNone/>
              <a:defRPr sz="14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95375" y="613171"/>
            <a:ext cx="6964362" cy="901302"/>
          </a:xfrm>
          <a:prstGeom prst="rect">
            <a:avLst/>
          </a:prstGeom>
          <a:noFill/>
          <a:ln>
            <a:noFill/>
          </a:ln>
        </p:spPr>
        <p:txBody>
          <a:bodyPr lIns="91425" tIns="91425" rIns="91425" bIns="91425" anchor="t" anchorCtr="0"/>
          <a:lstStyle>
            <a:lvl1pPr algn="ctr" rtl="0">
              <a:spcBef>
                <a:spcPts val="0"/>
              </a:spcBef>
              <a:buClr>
                <a:schemeClr val="dk1"/>
              </a:buClr>
              <a:buFont typeface="Merriweather"/>
              <a:buNone/>
              <a:defRPr sz="4400">
                <a:solidFill>
                  <a:schemeClr val="dk1"/>
                </a:solidFill>
                <a:latin typeface="Merriweather"/>
                <a:ea typeface="Merriweather"/>
                <a:cs typeface="Merriweather"/>
                <a:sym typeface="Merriweather"/>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67" name="Shape 67"/>
          <p:cNvSpPr txBox="1">
            <a:spLocks noGrp="1"/>
          </p:cNvSpPr>
          <p:nvPr>
            <p:ph type="body" idx="1"/>
          </p:nvPr>
        </p:nvSpPr>
        <p:spPr>
          <a:xfrm>
            <a:off x="1463675" y="1589483"/>
            <a:ext cx="6196012" cy="2702718"/>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5558367" y="1765300"/>
            <a:ext cx="3572933" cy="1430866"/>
          </a:xfrm>
          <a:prstGeom prst="rect">
            <a:avLst/>
          </a:prstGeom>
          <a:noFill/>
          <a:ln>
            <a:noFill/>
          </a:ln>
        </p:spPr>
        <p:txBody>
          <a:bodyPr lIns="91425" tIns="91425" rIns="91425" bIns="91425" anchor="t" anchorCtr="0"/>
          <a:lstStyle>
            <a:lvl1pPr algn="l"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5" name="Shape 45"/>
          <p:cNvSpPr txBox="1">
            <a:spLocks noGrp="1"/>
          </p:cNvSpPr>
          <p:nvPr>
            <p:ph type="body" idx="1"/>
          </p:nvPr>
        </p:nvSpPr>
        <p:spPr>
          <a:xfrm rot="5400000">
            <a:off x="2236610" y="-108655"/>
            <a:ext cx="3302000" cy="5178779"/>
          </a:xfrm>
          <a:prstGeom prst="rect">
            <a:avLst/>
          </a:prstGeom>
          <a:noFill/>
          <a:ln>
            <a:noFill/>
          </a:ln>
        </p:spPr>
        <p:txBody>
          <a:bodyPr lIns="91425" tIns="91425" rIns="91425" bIns="91425" anchor="t"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095375" y="613171"/>
            <a:ext cx="6964362" cy="901302"/>
          </a:xfrm>
          <a:prstGeom prst="rect">
            <a:avLst/>
          </a:prstGeom>
          <a:noFill/>
          <a:ln>
            <a:noFill/>
          </a:ln>
        </p:spPr>
        <p:txBody>
          <a:bodyPr lIns="91425" tIns="91425" rIns="91425" bIns="91425" anchor="t" anchorCtr="0"/>
          <a:lstStyle>
            <a:lvl1pPr algn="ctr" rtl="0">
              <a:spcBef>
                <a:spcPts val="0"/>
              </a:spcBef>
              <a:buClr>
                <a:schemeClr val="dk1"/>
              </a:buClr>
              <a:buFont typeface="Merriweather"/>
              <a:buNone/>
              <a:defRPr sz="4400">
                <a:solidFill>
                  <a:schemeClr val="dk1"/>
                </a:solidFill>
                <a:latin typeface="Merriweather"/>
                <a:ea typeface="Merriweather"/>
                <a:cs typeface="Merriweather"/>
                <a:sym typeface="Merriweather"/>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48" name="Shape 48"/>
          <p:cNvSpPr txBox="1">
            <a:spLocks noGrp="1"/>
          </p:cNvSpPr>
          <p:nvPr>
            <p:ph type="body" idx="1"/>
          </p:nvPr>
        </p:nvSpPr>
        <p:spPr>
          <a:xfrm rot="5400000">
            <a:off x="3210321" y="-157162"/>
            <a:ext cx="2702718" cy="6196012"/>
          </a:xfrm>
          <a:prstGeom prst="rect">
            <a:avLst/>
          </a:prstGeom>
          <a:noFill/>
          <a:ln>
            <a:noFill/>
          </a:ln>
        </p:spPr>
        <p:txBody>
          <a:bodyPr lIns="91425" tIns="91425" rIns="91425" bIns="91425" anchor="ctr" anchorCtr="0"/>
          <a:lstStyle>
            <a:lvl1pPr marL="274320" indent="-144780" algn="l" rtl="0">
              <a:spcBef>
                <a:spcPts val="480"/>
              </a:spcBef>
              <a:buClr>
                <a:schemeClr val="accent2"/>
              </a:buClr>
              <a:buFont typeface="Source Sans Pro"/>
              <a:buChar char="O"/>
              <a:defRPr sz="2400">
                <a:solidFill>
                  <a:schemeClr val="dk1"/>
                </a:solidFill>
                <a:latin typeface="Source Sans Pro"/>
                <a:ea typeface="Source Sans Pro"/>
                <a:cs typeface="Source Sans Pro"/>
                <a:sym typeface="Source Sans Pro"/>
              </a:defRPr>
            </a:lvl1pPr>
            <a:lvl2pPr marL="640080" indent="-165735" algn="l" rtl="0">
              <a:spcBef>
                <a:spcPts val="440"/>
              </a:spcBef>
              <a:buClr>
                <a:schemeClr val="accent2"/>
              </a:buClr>
              <a:buFont typeface="Source Sans Pro"/>
              <a:buChar char="O"/>
              <a:defRPr sz="2200">
                <a:solidFill>
                  <a:schemeClr val="dk1"/>
                </a:solidFill>
                <a:latin typeface="Source Sans Pro"/>
                <a:ea typeface="Source Sans Pro"/>
                <a:cs typeface="Source Sans Pro"/>
                <a:sym typeface="Source Sans Pro"/>
              </a:defRPr>
            </a:lvl2pPr>
            <a:lvl3pPr marL="914400" indent="-120650" algn="l" rtl="0">
              <a:spcBef>
                <a:spcPts val="400"/>
              </a:spcBef>
              <a:buClr>
                <a:schemeClr val="accent2"/>
              </a:buClr>
              <a:buFont typeface="Source Sans Pro"/>
              <a:buChar char="O"/>
              <a:defRPr sz="2000">
                <a:solidFill>
                  <a:schemeClr val="dk1"/>
                </a:solidFill>
                <a:latin typeface="Source Sans Pro"/>
                <a:ea typeface="Source Sans Pro"/>
                <a:cs typeface="Source Sans Pro"/>
                <a:sym typeface="Source Sans Pro"/>
              </a:defRPr>
            </a:lvl3pPr>
            <a:lvl4pPr marL="1280160" indent="-141605" algn="l" rtl="0">
              <a:spcBef>
                <a:spcPts val="360"/>
              </a:spcBef>
              <a:buClr>
                <a:schemeClr val="accent2"/>
              </a:buClr>
              <a:buFont typeface="Source Sans Pro"/>
              <a:buChar char="O"/>
              <a:defRPr sz="1800">
                <a:solidFill>
                  <a:schemeClr val="dk1"/>
                </a:solidFill>
                <a:latin typeface="Source Sans Pro"/>
                <a:ea typeface="Source Sans Pro"/>
                <a:cs typeface="Source Sans Pro"/>
                <a:sym typeface="Source Sans Pro"/>
              </a:defRPr>
            </a:lvl4pPr>
            <a:lvl5pPr marL="1645920" indent="-14986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5pPr>
            <a:lvl6pPr marL="2011679" indent="-14731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6pPr>
            <a:lvl7pPr marL="2377440" indent="-14477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7pPr>
            <a:lvl8pPr marL="2743200" indent="-142239"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8pPr>
            <a:lvl9pPr marL="3108960" indent="-152400" algn="l" rtl="0">
              <a:spcBef>
                <a:spcPts val="320"/>
              </a:spcBef>
              <a:buClr>
                <a:schemeClr val="accent2"/>
              </a:buClr>
              <a:buFont typeface="Source Sans Pro"/>
              <a:buChar char="O"/>
              <a:defRPr sz="1600">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slideLayout" Target="../slideLayouts/slideLayout10.xml"/><Relationship Id="rId9" Type="http://schemas.openxmlformats.org/officeDocument/2006/relationships/theme" Target="../theme/theme2.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Shape 22"/>
        <p:cNvGrpSpPr/>
        <p:nvPr/>
      </p:nvGrpSpPr>
      <p:grpSpPr>
        <a:xfrm>
          <a:off x="0" y="0"/>
          <a:ext cx="0" cy="0"/>
          <a:chOff x="0" y="0"/>
          <a:chExt cx="0" cy="0"/>
        </a:xfrm>
      </p:grpSpPr>
      <p:grpSp>
        <p:nvGrpSpPr>
          <p:cNvPr id="23" name="Shape 23"/>
          <p:cNvGrpSpPr/>
          <p:nvPr/>
        </p:nvGrpSpPr>
        <p:grpSpPr>
          <a:xfrm>
            <a:off x="0" y="0"/>
            <a:ext cx="9144000" cy="5143500"/>
            <a:chOff x="0" y="0"/>
            <a:chExt cx="2147483647" cy="2147483647"/>
          </a:xfrm>
        </p:grpSpPr>
        <p:grpSp>
          <p:nvGrpSpPr>
            <p:cNvPr id="24" name="Shape 24"/>
            <p:cNvGrpSpPr/>
            <p:nvPr/>
          </p:nvGrpSpPr>
          <p:grpSpPr>
            <a:xfrm>
              <a:off x="0" y="0"/>
              <a:ext cx="1682195523" cy="2147483647"/>
              <a:chOff x="0" y="0"/>
              <a:chExt cx="2147483647" cy="2147483647"/>
            </a:xfrm>
          </p:grpSpPr>
          <p:pic>
            <p:nvPicPr>
              <p:cNvPr id="25" name="Shape 25"/>
              <p:cNvPicPr preferRelativeResize="0"/>
              <p:nvPr/>
            </p:nvPicPr>
            <p:blipFill>
              <a:blip r:embed="rId11"/>
              <a:stretch>
                <a:fillRect/>
              </a:stretch>
            </p:blipFill>
            <p:spPr>
              <a:xfrm>
                <a:off x="0" y="0"/>
                <a:ext cx="2147483647" cy="2147483647"/>
              </a:xfrm>
              <a:prstGeom prst="rect">
                <a:avLst/>
              </a:prstGeom>
            </p:spPr>
          </p:pic>
          <p:sp>
            <p:nvSpPr>
              <p:cNvPr id="26" name="Shape 26"/>
              <p:cNvSpPr txBox="1"/>
              <p:nvPr/>
            </p:nvSpPr>
            <p:spPr>
              <a:xfrm>
                <a:off x="0" y="0"/>
                <a:ext cx="2147483613" cy="2147483589"/>
              </a:xfrm>
              <a:prstGeom prst="rect">
                <a:avLst/>
              </a:prstGeom>
              <a:noFill/>
              <a:ln>
                <a:noFill/>
              </a:ln>
            </p:spPr>
            <p:txBody>
              <a:bodyPr lIns="91425" tIns="45700" rIns="91425" bIns="45700" anchor="ctr" anchorCtr="0">
                <a:noAutofit/>
              </a:bodyPr>
              <a:lstStyle/>
              <a:p>
                <a:endParaRPr/>
              </a:p>
            </p:txBody>
          </p:sp>
        </p:grpSp>
        <p:grpSp>
          <p:nvGrpSpPr>
            <p:cNvPr id="27" name="Shape 27"/>
            <p:cNvGrpSpPr/>
            <p:nvPr/>
          </p:nvGrpSpPr>
          <p:grpSpPr>
            <a:xfrm>
              <a:off x="268435441" y="0"/>
              <a:ext cx="1879048205" cy="2147483647"/>
              <a:chOff x="0" y="0"/>
              <a:chExt cx="2147483647" cy="2147483647"/>
            </a:xfrm>
          </p:grpSpPr>
          <p:pic>
            <p:nvPicPr>
              <p:cNvPr id="28" name="Shape 28"/>
              <p:cNvPicPr preferRelativeResize="0"/>
              <p:nvPr/>
            </p:nvPicPr>
            <p:blipFill>
              <a:blip r:embed="rId12"/>
              <a:stretch>
                <a:fillRect/>
              </a:stretch>
            </p:blipFill>
            <p:spPr>
              <a:xfrm>
                <a:off x="818105" y="0"/>
                <a:ext cx="2146665541" cy="2147483647"/>
              </a:xfrm>
              <a:prstGeom prst="rect">
                <a:avLst/>
              </a:prstGeom>
            </p:spPr>
          </p:pic>
          <p:sp>
            <p:nvSpPr>
              <p:cNvPr id="29" name="Shape 29"/>
              <p:cNvSpPr txBox="1"/>
              <p:nvPr/>
            </p:nvSpPr>
            <p:spPr>
              <a:xfrm>
                <a:off x="0" y="0"/>
                <a:ext cx="2147483531" cy="2147483589"/>
              </a:xfrm>
              <a:prstGeom prst="rect">
                <a:avLst/>
              </a:prstGeom>
              <a:noFill/>
              <a:ln>
                <a:noFill/>
              </a:ln>
            </p:spPr>
            <p:txBody>
              <a:bodyPr lIns="91425" tIns="45700" rIns="91425" bIns="45700" anchor="ctr" anchorCtr="0">
                <a:noAutofit/>
              </a:bodyPr>
              <a:lstStyle/>
              <a:p>
                <a:endParaRPr/>
              </a:p>
            </p:txBody>
          </p:sp>
        </p:grpSp>
      </p:grpSp>
      <p:grpSp>
        <p:nvGrpSpPr>
          <p:cNvPr id="30" name="Shape 30"/>
          <p:cNvGrpSpPr/>
          <p:nvPr/>
        </p:nvGrpSpPr>
        <p:grpSpPr>
          <a:xfrm>
            <a:off x="628650" y="4551759"/>
            <a:ext cx="7924799" cy="404812"/>
            <a:chOff x="628650" y="6069012"/>
            <a:chExt cx="7924799" cy="539749"/>
          </a:xfrm>
        </p:grpSpPr>
        <p:pic>
          <p:nvPicPr>
            <p:cNvPr id="31" name="Shape 31"/>
            <p:cNvPicPr preferRelativeResize="0"/>
            <p:nvPr/>
          </p:nvPicPr>
          <p:blipFill>
            <a:blip r:embed="rId13"/>
            <a:stretch>
              <a:fillRect/>
            </a:stretch>
          </p:blipFill>
          <p:spPr>
            <a:xfrm>
              <a:off x="628650" y="6072187"/>
              <a:ext cx="7924799" cy="536574"/>
            </a:xfrm>
            <a:prstGeom prst="rect">
              <a:avLst/>
            </a:prstGeom>
          </p:spPr>
        </p:pic>
        <p:sp>
          <p:nvSpPr>
            <p:cNvPr id="32" name="Shape 32"/>
            <p:cNvSpPr txBox="1"/>
            <p:nvPr/>
          </p:nvSpPr>
          <p:spPr>
            <a:xfrm rot="10800000">
              <a:off x="628650" y="6069012"/>
              <a:ext cx="7921624" cy="538161"/>
            </a:xfrm>
            <a:prstGeom prst="rect">
              <a:avLst/>
            </a:prstGeom>
            <a:noFill/>
            <a:ln>
              <a:noFill/>
            </a:ln>
          </p:spPr>
          <p:txBody>
            <a:bodyPr lIns="91425" tIns="45700" rIns="91425" bIns="45700" anchor="ctr" anchorCtr="0">
              <a:noAutofit/>
            </a:bodyPr>
            <a:lstStyle/>
            <a:p>
              <a:endParaRPr/>
            </a:p>
          </p:txBody>
        </p:sp>
      </p:grpSp>
      <p:sp>
        <p:nvSpPr>
          <p:cNvPr id="33" name="Shape 33"/>
          <p:cNvSpPr txBox="1"/>
          <p:nvPr/>
        </p:nvSpPr>
        <p:spPr>
          <a:xfrm>
            <a:off x="731837" y="431006"/>
            <a:ext cx="7696199" cy="4286250"/>
          </a:xfrm>
          <a:prstGeom prst="rect">
            <a:avLst/>
          </a:prstGeom>
          <a:solidFill>
            <a:srgbClr val="FFFFFF"/>
          </a:solidFill>
          <a:ln>
            <a:noFill/>
          </a:ln>
        </p:spPr>
        <p:txBody>
          <a:bodyPr lIns="91425" tIns="45700" rIns="91425" bIns="45700" anchor="ctr" anchorCtr="0">
            <a:noAutofit/>
          </a:bodyPr>
          <a:lstStyle/>
          <a:p>
            <a:endParaRPr/>
          </a:p>
        </p:txBody>
      </p:sp>
      <p:pic>
        <p:nvPicPr>
          <p:cNvPr id="34" name="Shape 34"/>
          <p:cNvPicPr preferRelativeResize="0"/>
          <p:nvPr/>
        </p:nvPicPr>
        <p:blipFill>
          <a:blip r:embed="rId14"/>
          <a:stretch>
            <a:fillRect/>
          </a:stretch>
        </p:blipFill>
        <p:spPr>
          <a:xfrm>
            <a:off x="731837" y="432196"/>
            <a:ext cx="7696200" cy="4286250"/>
          </a:xfrm>
          <a:prstGeom prst="rect">
            <a:avLst/>
          </a:prstGeom>
        </p:spPr>
      </p:pic>
      <p:sp>
        <p:nvSpPr>
          <p:cNvPr id="35" name="Shape 35"/>
          <p:cNvSpPr txBox="1"/>
          <p:nvPr/>
        </p:nvSpPr>
        <p:spPr>
          <a:xfrm>
            <a:off x="731837" y="432196"/>
            <a:ext cx="7696199" cy="4286250"/>
          </a:xfrm>
          <a:prstGeom prst="rect">
            <a:avLst/>
          </a:prstGeom>
          <a:noFill/>
          <a:ln w="9525" cap="flat">
            <a:solidFill>
              <a:srgbClr val="000000"/>
            </a:solidFill>
            <a:prstDash val="solid"/>
            <a:round/>
            <a:headEnd type="none" w="med" len="med"/>
            <a:tailEnd type="none" w="med" len="med"/>
          </a:ln>
        </p:spPr>
        <p:txBody>
          <a:bodyPr lIns="91425" tIns="45700" rIns="91425" bIns="45700" anchor="ctr" anchorCtr="0">
            <a:noAutofit/>
          </a:bodyPr>
          <a:lstStyle/>
          <a:p>
            <a:endParaRPr/>
          </a:p>
        </p:txBody>
      </p:sp>
      <p:pic>
        <p:nvPicPr>
          <p:cNvPr id="36" name="Shape 36"/>
          <p:cNvPicPr preferRelativeResize="0"/>
          <p:nvPr/>
        </p:nvPicPr>
        <p:blipFill>
          <a:blip r:embed="rId15"/>
          <a:stretch>
            <a:fillRect/>
          </a:stretch>
        </p:blipFill>
        <p:spPr>
          <a:xfrm rot="1380000">
            <a:off x="577901" y="204787"/>
            <a:ext cx="425052" cy="426243"/>
          </a:xfrm>
          <a:prstGeom prst="rect">
            <a:avLst/>
          </a:prstGeom>
        </p:spPr>
      </p:pic>
      <p:pic>
        <p:nvPicPr>
          <p:cNvPr id="37" name="Shape 37"/>
          <p:cNvPicPr preferRelativeResize="0"/>
          <p:nvPr/>
        </p:nvPicPr>
        <p:blipFill>
          <a:blip r:embed="rId15"/>
          <a:stretch>
            <a:fillRect/>
          </a:stretch>
        </p:blipFill>
        <p:spPr>
          <a:xfrm rot="4080000">
            <a:off x="8225287" y="223837"/>
            <a:ext cx="425052" cy="425052"/>
          </a:xfrm>
          <a:prstGeom prst="rect">
            <a:avLst/>
          </a:prstGeom>
        </p:spPr>
      </p:pic>
      <p:sp>
        <p:nvSpPr>
          <p:cNvPr id="38" name="Shape 38"/>
          <p:cNvSpPr txBox="1">
            <a:spLocks noGrp="1"/>
          </p:cNvSpPr>
          <p:nvPr>
            <p:ph type="title"/>
          </p:nvPr>
        </p:nvSpPr>
        <p:spPr>
          <a:xfrm>
            <a:off x="1095375" y="613171"/>
            <a:ext cx="6964362" cy="901302"/>
          </a:xfrm>
          <a:prstGeom prst="rect">
            <a:avLst/>
          </a:prstGeom>
          <a:noFill/>
          <a:ln>
            <a:noFill/>
          </a:ln>
        </p:spPr>
        <p:txBody>
          <a:bodyPr lIns="91425" tIns="91425" rIns="91425" bIns="91425" anchor="ctr" anchorCtr="0"/>
          <a:lstStyle>
            <a:lvl1pPr marL="0" marR="0" indent="0" algn="ctr" rtl="0">
              <a:spcBef>
                <a:spcPts val="0"/>
              </a:spcBef>
              <a:buClr>
                <a:schemeClr val="dk1"/>
              </a:buClr>
              <a:buFont typeface="Merriweather"/>
              <a:buNone/>
              <a:defRPr sz="4400" b="0" i="0" u="none" strike="noStrike" cap="none" baseline="0">
                <a:solidFill>
                  <a:schemeClr val="dk1"/>
                </a:solidFill>
                <a:latin typeface="Merriweather"/>
                <a:ea typeface="Merriweather"/>
                <a:cs typeface="Merriweather"/>
                <a:sym typeface="Merriweather"/>
              </a:defRPr>
            </a:lvl1pPr>
            <a:lvl2pPr marL="0" marR="0" indent="0" algn="l" rtl="0">
              <a:defRPr sz="1800" b="0" i="0" u="none" strike="noStrike" cap="none" baseline="0">
                <a:solidFill>
                  <a:schemeClr val="dk2"/>
                </a:solidFill>
              </a:defRPr>
            </a:lvl2pPr>
            <a:lvl3pPr marL="0" marR="0" indent="0" algn="l" rtl="0">
              <a:defRPr sz="1800" b="0" i="0" u="none" strike="noStrike" cap="none" baseline="0">
                <a:solidFill>
                  <a:schemeClr val="dk2"/>
                </a:solidFill>
              </a:defRPr>
            </a:lvl3pPr>
            <a:lvl4pPr marL="0" marR="0" indent="0" algn="l" rtl="0">
              <a:defRPr sz="1800" b="0" i="0" u="none" strike="noStrike" cap="none" baseline="0">
                <a:solidFill>
                  <a:schemeClr val="dk2"/>
                </a:solidFill>
              </a:defRPr>
            </a:lvl4pPr>
            <a:lvl5pPr marL="0" marR="0" indent="0" algn="l" rtl="0">
              <a:defRPr sz="1800" b="0" i="0" u="none" strike="noStrike" cap="none" baseline="0">
                <a:solidFill>
                  <a:schemeClr val="dk2"/>
                </a:solidFill>
              </a:defRPr>
            </a:lvl5pPr>
            <a:lvl6pPr marL="0" marR="0" indent="0" algn="l" rtl="0">
              <a:defRPr sz="1800" b="0" i="0" u="none" strike="noStrike" cap="none" baseline="0">
                <a:solidFill>
                  <a:schemeClr val="dk2"/>
                </a:solidFill>
              </a:defRPr>
            </a:lvl6pPr>
            <a:lvl7pPr marL="0" marR="0" indent="0" algn="l" rtl="0">
              <a:defRPr sz="1800" b="0" i="0" u="none" strike="noStrike" cap="none" baseline="0">
                <a:solidFill>
                  <a:schemeClr val="dk2"/>
                </a:solidFill>
              </a:defRPr>
            </a:lvl7pPr>
            <a:lvl8pPr marL="0" marR="0" indent="0" algn="l" rtl="0">
              <a:defRPr sz="1800" b="0" i="0" u="none" strike="noStrike" cap="none" baseline="0">
                <a:solidFill>
                  <a:schemeClr val="dk2"/>
                </a:solidFill>
              </a:defRPr>
            </a:lvl8pPr>
            <a:lvl9pPr marL="0" marR="0" indent="0" algn="l" rtl="0">
              <a:defRPr sz="1800" b="0" i="0" u="none" strike="noStrike" cap="none" baseline="0">
                <a:solidFill>
                  <a:schemeClr val="dk2"/>
                </a:solidFill>
              </a:defRPr>
            </a:lvl9pPr>
          </a:lstStyle>
          <a:p>
            <a:endParaRPr/>
          </a:p>
        </p:txBody>
      </p:sp>
      <p:sp>
        <p:nvSpPr>
          <p:cNvPr id="39" name="Shape 39"/>
          <p:cNvSpPr txBox="1">
            <a:spLocks noGrp="1"/>
          </p:cNvSpPr>
          <p:nvPr>
            <p:ph type="body" idx="1"/>
          </p:nvPr>
        </p:nvSpPr>
        <p:spPr>
          <a:xfrm>
            <a:off x="1463675" y="1589483"/>
            <a:ext cx="6196012" cy="2702718"/>
          </a:xfrm>
          <a:prstGeom prst="rect">
            <a:avLst/>
          </a:prstGeom>
          <a:noFill/>
          <a:ln>
            <a:noFill/>
          </a:ln>
        </p:spPr>
        <p:txBody>
          <a:bodyPr lIns="91425" tIns="91425" rIns="91425" bIns="91425" anchor="t" anchorCtr="0"/>
          <a:lstStyle>
            <a:lvl1pPr marL="274320" marR="0" indent="-144780" algn="l" rtl="0">
              <a:spcBef>
                <a:spcPts val="480"/>
              </a:spcBef>
              <a:buClr>
                <a:schemeClr val="accent2"/>
              </a:buClr>
              <a:buFont typeface="Source Sans Pro"/>
              <a:buChar char="O"/>
              <a:defRPr sz="2400" b="0" i="0" u="none" strike="noStrike" cap="none" baseline="0">
                <a:solidFill>
                  <a:schemeClr val="dk1"/>
                </a:solidFill>
                <a:latin typeface="Source Sans Pro"/>
                <a:ea typeface="Source Sans Pro"/>
                <a:cs typeface="Source Sans Pro"/>
                <a:sym typeface="Source Sans Pro"/>
              </a:defRPr>
            </a:lvl1pPr>
            <a:lvl2pPr marL="640080" marR="0" indent="-165735" algn="l" rtl="0">
              <a:spcBef>
                <a:spcPts val="440"/>
              </a:spcBef>
              <a:buClr>
                <a:schemeClr val="accent2"/>
              </a:buClr>
              <a:buFont typeface="Source Sans Pro"/>
              <a:buChar char="O"/>
              <a:defRPr sz="2200" b="0" i="0" u="none" strike="noStrike" cap="none" baseline="0">
                <a:solidFill>
                  <a:schemeClr val="dk1"/>
                </a:solidFill>
                <a:latin typeface="Source Sans Pro"/>
                <a:ea typeface="Source Sans Pro"/>
                <a:cs typeface="Source Sans Pro"/>
                <a:sym typeface="Source Sans Pro"/>
              </a:defRPr>
            </a:lvl2pPr>
            <a:lvl3pPr marL="914400" marR="0" indent="-120650" algn="l" rtl="0">
              <a:spcBef>
                <a:spcPts val="400"/>
              </a:spcBef>
              <a:buClr>
                <a:schemeClr val="accent2"/>
              </a:buClr>
              <a:buFont typeface="Source Sans Pro"/>
              <a:buChar char="O"/>
              <a:defRPr sz="2000" b="0" i="0" u="none" strike="noStrike" cap="none" baseline="0">
                <a:solidFill>
                  <a:schemeClr val="dk1"/>
                </a:solidFill>
                <a:latin typeface="Source Sans Pro"/>
                <a:ea typeface="Source Sans Pro"/>
                <a:cs typeface="Source Sans Pro"/>
                <a:sym typeface="Source Sans Pro"/>
              </a:defRPr>
            </a:lvl3pPr>
            <a:lvl4pPr marL="1280160" marR="0" indent="-141605" algn="l" rtl="0">
              <a:spcBef>
                <a:spcPts val="360"/>
              </a:spcBef>
              <a:buClr>
                <a:schemeClr val="accent2"/>
              </a:buClr>
              <a:buFont typeface="Source Sans Pro"/>
              <a:buChar char="O"/>
              <a:defRPr sz="1800" b="0" i="0" u="none" strike="noStrike" cap="none" baseline="0">
                <a:solidFill>
                  <a:schemeClr val="dk1"/>
                </a:solidFill>
                <a:latin typeface="Source Sans Pro"/>
                <a:ea typeface="Source Sans Pro"/>
                <a:cs typeface="Source Sans Pro"/>
                <a:sym typeface="Source Sans Pro"/>
              </a:defRPr>
            </a:lvl4pPr>
            <a:lvl5pPr marL="1645920" marR="0" indent="-149860" algn="l" rtl="0">
              <a:spcBef>
                <a:spcPts val="320"/>
              </a:spcBef>
              <a:buClr>
                <a:schemeClr val="accent2"/>
              </a:buClr>
              <a:buFont typeface="Source Sans Pro"/>
              <a:buChar char="O"/>
              <a:defRPr sz="1600" b="0" i="0" u="none" strike="noStrike" cap="none" baseline="0">
                <a:solidFill>
                  <a:schemeClr val="dk1"/>
                </a:solidFill>
                <a:latin typeface="Source Sans Pro"/>
                <a:ea typeface="Source Sans Pro"/>
                <a:cs typeface="Source Sans Pro"/>
                <a:sym typeface="Source Sans Pro"/>
              </a:defRPr>
            </a:lvl5pPr>
            <a:lvl6pPr marL="2011679" marR="0" indent="-147319" algn="l" rtl="0">
              <a:spcBef>
                <a:spcPts val="320"/>
              </a:spcBef>
              <a:buClr>
                <a:schemeClr val="accent2"/>
              </a:buClr>
              <a:buFont typeface="Source Sans Pro"/>
              <a:buChar char="O"/>
              <a:defRPr sz="1600" b="0" i="0" u="none" strike="noStrike" cap="none" baseline="0">
                <a:solidFill>
                  <a:schemeClr val="dk1"/>
                </a:solidFill>
                <a:latin typeface="Source Sans Pro"/>
                <a:ea typeface="Source Sans Pro"/>
                <a:cs typeface="Source Sans Pro"/>
                <a:sym typeface="Source Sans Pro"/>
              </a:defRPr>
            </a:lvl6pPr>
            <a:lvl7pPr marL="2377440" marR="0" indent="-144779" algn="l" rtl="0">
              <a:spcBef>
                <a:spcPts val="320"/>
              </a:spcBef>
              <a:buClr>
                <a:schemeClr val="accent2"/>
              </a:buClr>
              <a:buFont typeface="Source Sans Pro"/>
              <a:buChar char="O"/>
              <a:defRPr sz="1600" b="0" i="0" u="none" strike="noStrike" cap="none" baseline="0">
                <a:solidFill>
                  <a:schemeClr val="dk1"/>
                </a:solidFill>
                <a:latin typeface="Source Sans Pro"/>
                <a:ea typeface="Source Sans Pro"/>
                <a:cs typeface="Source Sans Pro"/>
                <a:sym typeface="Source Sans Pro"/>
              </a:defRPr>
            </a:lvl7pPr>
            <a:lvl8pPr marL="2743200" marR="0" indent="-142239" algn="l" rtl="0">
              <a:spcBef>
                <a:spcPts val="320"/>
              </a:spcBef>
              <a:buClr>
                <a:schemeClr val="accent2"/>
              </a:buClr>
              <a:buFont typeface="Source Sans Pro"/>
              <a:buChar char="O"/>
              <a:defRPr sz="1600" b="0" i="0" u="none" strike="noStrike" cap="none" baseline="0">
                <a:solidFill>
                  <a:schemeClr val="dk1"/>
                </a:solidFill>
                <a:latin typeface="Source Sans Pro"/>
                <a:ea typeface="Source Sans Pro"/>
                <a:cs typeface="Source Sans Pro"/>
                <a:sym typeface="Source Sans Pro"/>
              </a:defRPr>
            </a:lvl8pPr>
            <a:lvl9pPr marL="3108960" marR="0" indent="-152400" algn="l" rtl="0">
              <a:spcBef>
                <a:spcPts val="320"/>
              </a:spcBef>
              <a:buClr>
                <a:schemeClr val="accent2"/>
              </a:buClr>
              <a:buFont typeface="Source Sans Pro"/>
              <a:buChar char="O"/>
              <a:defRPr sz="16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0" name="Shape 40"/>
          <p:cNvSpPr txBox="1">
            <a:spLocks noGrp="1"/>
          </p:cNvSpPr>
          <p:nvPr>
            <p:ph type="dt" idx="10"/>
          </p:nvPr>
        </p:nvSpPr>
        <p:spPr>
          <a:xfrm>
            <a:off x="6454775" y="4356496"/>
            <a:ext cx="1212850" cy="273843"/>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1" name="Shape 41"/>
          <p:cNvSpPr txBox="1">
            <a:spLocks noGrp="1"/>
          </p:cNvSpPr>
          <p:nvPr>
            <p:ph type="ftr" idx="11"/>
          </p:nvPr>
        </p:nvSpPr>
        <p:spPr>
          <a:xfrm>
            <a:off x="914400" y="4356496"/>
            <a:ext cx="5540374" cy="273843"/>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Source Sans Pro"/>
                <a:ea typeface="Source Sans Pro"/>
                <a:cs typeface="Source Sans Pro"/>
                <a:sym typeface="Source Sans Pro"/>
              </a:defRPr>
            </a:lvl1pPr>
            <a:lvl2pPr marL="457200" marR="0" indent="0" algn="l" rtl="0">
              <a:defRPr sz="1800" b="0" i="0" u="none" strike="noStrike" cap="none" baseline="0">
                <a:solidFill>
                  <a:schemeClr val="dk1"/>
                </a:solidFill>
                <a:latin typeface="Source Sans Pro"/>
                <a:ea typeface="Source Sans Pro"/>
                <a:cs typeface="Source Sans Pro"/>
                <a:sym typeface="Source Sans Pro"/>
              </a:defRPr>
            </a:lvl2pPr>
            <a:lvl3pPr marL="914400" marR="0" indent="0" algn="l" rtl="0">
              <a:defRPr sz="1800" b="0" i="0" u="none" strike="noStrike" cap="none" baseline="0">
                <a:solidFill>
                  <a:schemeClr val="dk1"/>
                </a:solidFill>
                <a:latin typeface="Source Sans Pro"/>
                <a:ea typeface="Source Sans Pro"/>
                <a:cs typeface="Source Sans Pro"/>
                <a:sym typeface="Source Sans Pro"/>
              </a:defRPr>
            </a:lvl3pPr>
            <a:lvl4pPr marL="1371600" marR="0" indent="0" algn="l" rtl="0">
              <a:defRPr sz="1800" b="0" i="0" u="none" strike="noStrike" cap="none" baseline="0">
                <a:solidFill>
                  <a:schemeClr val="dk1"/>
                </a:solidFill>
                <a:latin typeface="Source Sans Pro"/>
                <a:ea typeface="Source Sans Pro"/>
                <a:cs typeface="Source Sans Pro"/>
                <a:sym typeface="Source Sans Pro"/>
              </a:defRPr>
            </a:lvl4pPr>
            <a:lvl5pPr marL="1828800" marR="0" indent="0" algn="l" rtl="0">
              <a:defRPr sz="1800" b="0" i="0" u="none" strike="noStrike" cap="none" baseline="0">
                <a:solidFill>
                  <a:schemeClr val="dk1"/>
                </a:solidFill>
                <a:latin typeface="Source Sans Pro"/>
                <a:ea typeface="Source Sans Pro"/>
                <a:cs typeface="Source Sans Pro"/>
                <a:sym typeface="Source Sans Pro"/>
              </a:defRPr>
            </a:lvl5pPr>
            <a:lvl6pPr marL="2286000" marR="0" indent="0" algn="l" rtl="0">
              <a:defRPr sz="1800" b="0" i="0" u="none" strike="noStrike" cap="none" baseline="0">
                <a:solidFill>
                  <a:schemeClr val="dk1"/>
                </a:solidFill>
                <a:latin typeface="Source Sans Pro"/>
                <a:ea typeface="Source Sans Pro"/>
                <a:cs typeface="Source Sans Pro"/>
                <a:sym typeface="Source Sans Pro"/>
              </a:defRPr>
            </a:lvl6pPr>
            <a:lvl7pPr marL="2743200" marR="0" indent="0" algn="l" rtl="0">
              <a:defRPr sz="1800" b="0" i="0" u="none" strike="noStrike" cap="none" baseline="0">
                <a:solidFill>
                  <a:schemeClr val="dk1"/>
                </a:solidFill>
                <a:latin typeface="Source Sans Pro"/>
                <a:ea typeface="Source Sans Pro"/>
                <a:cs typeface="Source Sans Pro"/>
                <a:sym typeface="Source Sans Pro"/>
              </a:defRPr>
            </a:lvl7pPr>
            <a:lvl8pPr marL="3200400" marR="0" indent="0" algn="l" rtl="0">
              <a:defRPr sz="1800" b="0" i="0" u="none" strike="noStrike" cap="none" baseline="0">
                <a:solidFill>
                  <a:schemeClr val="dk1"/>
                </a:solidFill>
                <a:latin typeface="Source Sans Pro"/>
                <a:ea typeface="Source Sans Pro"/>
                <a:cs typeface="Source Sans Pro"/>
                <a:sym typeface="Source Sans Pro"/>
              </a:defRPr>
            </a:lvl8pPr>
            <a:lvl9pPr marL="3657600" marR="0" indent="0" algn="l" rtl="0">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2" name="Shape 42"/>
          <p:cNvSpPr txBox="1">
            <a:spLocks noGrp="1"/>
          </p:cNvSpPr>
          <p:nvPr>
            <p:ph type="sldNum" idx="12"/>
          </p:nvPr>
        </p:nvSpPr>
        <p:spPr>
          <a:xfrm>
            <a:off x="7670800" y="4356496"/>
            <a:ext cx="554037" cy="273843"/>
          </a:xfrm>
          <a:prstGeom prst="rect">
            <a:avLst/>
          </a:prstGeom>
          <a:noFill/>
          <a:ln>
            <a:noFill/>
          </a:ln>
        </p:spPr>
        <p:txBody>
          <a:bodyPr lIns="91425" tIns="91425" rIns="91425" bIns="91425" anchor="ctr" anchorCtr="0"/>
          <a:lstStyle>
            <a:lvl1pPr marL="0" marR="0" indent="0" algn="r" rtl="0">
              <a:defRPr sz="14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p:nvPr/>
        </p:nvSpPr>
        <p:spPr>
          <a:xfrm>
            <a:off x="1160100" y="1863075"/>
            <a:ext cx="6823800" cy="3000000"/>
          </a:xfrm>
          <a:prstGeom prst="rect">
            <a:avLst/>
          </a:prstGeom>
        </p:spPr>
        <p:txBody>
          <a:bodyPr lIns="91425" tIns="91425" rIns="91425" bIns="91425" anchor="ctr" anchorCtr="0">
            <a:noAutofit/>
          </a:bodyPr>
          <a:lstStyle/>
          <a:p>
            <a:pPr lvl="0" algn="ctr" rtl="0">
              <a:lnSpc>
                <a:spcPct val="150000"/>
              </a:lnSpc>
              <a:buNone/>
            </a:pPr>
            <a:r>
              <a:rPr lang="ru" sz="3300" dirty="0">
                <a:solidFill>
                  <a:srgbClr val="741B47"/>
                </a:solidFill>
                <a:latin typeface="Comic Sans MS"/>
                <a:ea typeface="Comic Sans MS"/>
                <a:cs typeface="Comic Sans MS"/>
                <a:sym typeface="Comic Sans MS"/>
              </a:rPr>
              <a:t>Moscow Comprehensive</a:t>
            </a:r>
          </a:p>
          <a:p>
            <a:pPr lvl="0" algn="ctr" rtl="0">
              <a:lnSpc>
                <a:spcPct val="150000"/>
              </a:lnSpc>
              <a:buNone/>
            </a:pPr>
            <a:r>
              <a:rPr lang="ru" sz="3300" dirty="0">
                <a:solidFill>
                  <a:srgbClr val="741B47"/>
                </a:solidFill>
                <a:latin typeface="Comic Sans MS"/>
                <a:ea typeface="Comic Sans MS"/>
                <a:cs typeface="Comic Sans MS"/>
                <a:sym typeface="Comic Sans MS"/>
              </a:rPr>
              <a:t>Secondary School № 717</a:t>
            </a:r>
          </a:p>
          <a:p>
            <a:endParaRPr lang="ru" sz="3300" dirty="0">
              <a:solidFill>
                <a:srgbClr val="741B47"/>
              </a:solidFill>
              <a:latin typeface="Comic Sans MS"/>
              <a:ea typeface="Comic Sans MS"/>
              <a:cs typeface="Comic Sans MS"/>
              <a:sym typeface="Comic Sans MS"/>
            </a:endParaRPr>
          </a:p>
          <a:p>
            <a:endParaRPr lang="ru" sz="3300" dirty="0">
              <a:solidFill>
                <a:srgbClr val="741B47"/>
              </a:solidFill>
              <a:latin typeface="Comic Sans MS"/>
              <a:ea typeface="Comic Sans MS"/>
              <a:cs typeface="Comic Sans MS"/>
              <a:sym typeface="Comic Sans MS"/>
            </a:endParaRPr>
          </a:p>
          <a:p>
            <a:endParaRPr lang="ru" sz="3300" dirty="0">
              <a:solidFill>
                <a:srgbClr val="741B47"/>
              </a:solidFill>
              <a:latin typeface="Comic Sans MS"/>
              <a:ea typeface="Comic Sans MS"/>
              <a:cs typeface="Comic Sans MS"/>
              <a:sym typeface="Comic Sans MS"/>
            </a:endParaRPr>
          </a:p>
          <a:p>
            <a:endParaRPr lang="ru" sz="3300" dirty="0">
              <a:solidFill>
                <a:srgbClr val="741B47"/>
              </a:solidFill>
              <a:latin typeface="Comic Sans MS"/>
              <a:ea typeface="Comic Sans MS"/>
              <a:cs typeface="Comic Sans MS"/>
              <a:sym typeface="Comic Sans MS"/>
            </a:endParaRPr>
          </a:p>
          <a:p>
            <a:endParaRPr lang="ru" sz="3300" dirty="0">
              <a:solidFill>
                <a:srgbClr val="741B47"/>
              </a:solidFill>
              <a:latin typeface="Comic Sans MS"/>
              <a:ea typeface="Comic Sans MS"/>
              <a:cs typeface="Comic Sans MS"/>
              <a:sym typeface="Comic Sans MS"/>
            </a:endParaRPr>
          </a:p>
        </p:txBody>
      </p:sp>
      <p:sp>
        <p:nvSpPr>
          <p:cNvPr id="70" name="Shape 70"/>
          <p:cNvSpPr txBox="1"/>
          <p:nvPr/>
        </p:nvSpPr>
        <p:spPr>
          <a:xfrm>
            <a:off x="811525" y="4263625"/>
            <a:ext cx="1886100" cy="308699"/>
          </a:xfrm>
          <a:prstGeom prst="rect">
            <a:avLst/>
          </a:prstGeom>
        </p:spPr>
        <p:txBody>
          <a:bodyPr lIns="91425" tIns="91425" rIns="91425" bIns="91425" anchor="t" anchorCtr="0">
            <a:noAutofit/>
          </a:bodyPr>
          <a:lstStyle/>
          <a:p>
            <a:pPr lvl="0" rtl="0">
              <a:buClr>
                <a:schemeClr val="dk1"/>
              </a:buClr>
              <a:buSzPct val="78571"/>
              <a:buFont typeface="Arial"/>
              <a:buNone/>
            </a:pPr>
            <a:r>
              <a:rPr lang="ru">
                <a:solidFill>
                  <a:srgbClr val="741B47"/>
                </a:solidFill>
                <a:latin typeface="Comic Sans MS"/>
                <a:ea typeface="Comic Sans MS"/>
                <a:cs typeface="Comic Sans MS"/>
                <a:sym typeface="Comic Sans MS"/>
              </a:rPr>
              <a:t>      2014</a:t>
            </a:r>
          </a:p>
          <a:p>
            <a:endParaRPr lang="ru">
              <a:solidFill>
                <a:srgbClr val="741B47"/>
              </a:solidFill>
              <a:latin typeface="Comic Sans MS"/>
              <a:ea typeface="Comic Sans MS"/>
              <a:cs typeface="Comic Sans MS"/>
              <a:sym typeface="Comic Sans MS"/>
            </a:endParaRPr>
          </a:p>
        </p:txBody>
      </p:sp>
      <p:sp>
        <p:nvSpPr>
          <p:cNvPr id="71" name="Shape 71"/>
          <p:cNvSpPr txBox="1"/>
          <p:nvPr/>
        </p:nvSpPr>
        <p:spPr>
          <a:xfrm>
            <a:off x="8286750" y="3223250"/>
            <a:ext cx="3657600" cy="457200"/>
          </a:xfrm>
          <a:prstGeom prst="rect">
            <a:avLst/>
          </a:prstGeom>
        </p:spPr>
        <p:txBody>
          <a:bodyPr lIns="91425" tIns="91425" rIns="91425" bIns="91425" anchor="t" anchorCtr="0">
            <a:noAutofit/>
          </a:bodyPr>
          <a:lstStyle/>
          <a:p>
            <a:endParaRPr/>
          </a:p>
        </p:txBody>
      </p:sp>
      <p:sp>
        <p:nvSpPr>
          <p:cNvPr id="72" name="Shape 72"/>
          <p:cNvSpPr txBox="1"/>
          <p:nvPr/>
        </p:nvSpPr>
        <p:spPr>
          <a:xfrm>
            <a:off x="6183625" y="4263625"/>
            <a:ext cx="2308799" cy="399900"/>
          </a:xfrm>
          <a:prstGeom prst="rect">
            <a:avLst/>
          </a:prstGeom>
        </p:spPr>
        <p:txBody>
          <a:bodyPr lIns="91425" tIns="91425" rIns="91425" bIns="91425" anchor="t" anchorCtr="0">
            <a:noAutofit/>
          </a:bodyPr>
          <a:lstStyle/>
          <a:p>
            <a:pPr>
              <a:buNone/>
            </a:pPr>
            <a:endParaRPr lang="ru" dirty="0">
              <a:solidFill>
                <a:srgbClr val="741B47"/>
              </a:solidFill>
              <a:latin typeface="Comic Sans MS"/>
              <a:ea typeface="Comic Sans MS"/>
              <a:cs typeface="Comic Sans MS"/>
              <a:sym typeface="Comic Sans MS"/>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stretch>
            <a:fillRect/>
          </a:stretch>
        </p:blipFill>
        <p:spPr>
          <a:xfrm>
            <a:off x="749125" y="420050"/>
            <a:ext cx="2131773" cy="4303400"/>
          </a:xfrm>
          <a:prstGeom prst="rect">
            <a:avLst/>
          </a:prstGeom>
          <a:noFill/>
          <a:ln>
            <a:noFill/>
          </a:ln>
        </p:spPr>
      </p:pic>
      <p:sp>
        <p:nvSpPr>
          <p:cNvPr id="125" name="Shape 125"/>
          <p:cNvSpPr txBox="1"/>
          <p:nvPr/>
        </p:nvSpPr>
        <p:spPr>
          <a:xfrm>
            <a:off x="3017525" y="502925"/>
            <a:ext cx="5314800" cy="3474600"/>
          </a:xfrm>
          <a:prstGeom prst="rect">
            <a:avLst/>
          </a:prstGeom>
        </p:spPr>
        <p:txBody>
          <a:bodyPr lIns="91425" tIns="91425" rIns="91425" bIns="91425" anchor="t" anchorCtr="0">
            <a:noAutofit/>
          </a:bodyPr>
          <a:lstStyle/>
          <a:p>
            <a:pPr lvl="0" algn="ctr" rtl="0">
              <a:buNone/>
            </a:pPr>
            <a:r>
              <a:rPr lang="ru" sz="2000" b="1">
                <a:solidFill>
                  <a:srgbClr val="38761D"/>
                </a:solidFill>
                <a:latin typeface="Comic Sans MS"/>
                <a:ea typeface="Comic Sans MS"/>
                <a:cs typeface="Comic Sans MS"/>
                <a:sym typeface="Comic Sans MS"/>
              </a:rPr>
              <a:t>Buchenkov Bladimir about Tsalkin Boris</a:t>
            </a:r>
          </a:p>
          <a:p>
            <a:endParaRPr lang="ru" sz="2000" b="1">
              <a:solidFill>
                <a:srgbClr val="38761D"/>
              </a:solidFill>
              <a:latin typeface="Comic Sans MS"/>
              <a:ea typeface="Comic Sans MS"/>
              <a:cs typeface="Comic Sans MS"/>
              <a:sym typeface="Comic Sans MS"/>
            </a:endParaRPr>
          </a:p>
          <a:p>
            <a:pPr algn="just">
              <a:buNone/>
            </a:pPr>
            <a:r>
              <a:rPr lang="ru" sz="2200">
                <a:solidFill>
                  <a:srgbClr val="990000"/>
                </a:solidFill>
                <a:latin typeface="Comic Sans MS"/>
                <a:ea typeface="Comic Sans MS"/>
                <a:cs typeface="Comic Sans MS"/>
                <a:sym typeface="Comic Sans MS"/>
              </a:rPr>
              <a:t>I have a good friend. His name is Boris. He is 12 years old. He likes to go to school. He is a good football player. In his free time he  always plays computer games. His favourite music is rock. Also he likes eating and watching movies. His favourite food is Italian food. His favourite film is Spartak. He is a good friend.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154425" y="480050"/>
            <a:ext cx="7120800" cy="3554700"/>
          </a:xfrm>
          <a:prstGeom prst="rect">
            <a:avLst/>
          </a:prstGeom>
        </p:spPr>
        <p:txBody>
          <a:bodyPr lIns="91425" tIns="91425" rIns="91425" bIns="91425" anchor="t" anchorCtr="0">
            <a:noAutofit/>
          </a:bodyPr>
          <a:lstStyle/>
          <a:p>
            <a:pPr lvl="0" algn="ctr" rtl="0">
              <a:buNone/>
            </a:pPr>
            <a:r>
              <a:rPr lang="ru" sz="2100" b="1">
                <a:solidFill>
                  <a:srgbClr val="38761D"/>
                </a:solidFill>
                <a:latin typeface="Comic Sans MS"/>
                <a:ea typeface="Comic Sans MS"/>
                <a:cs typeface="Comic Sans MS"/>
                <a:sym typeface="Comic Sans MS"/>
              </a:rPr>
              <a:t>Petrova Kate obout Tchitlova Tanya</a:t>
            </a:r>
          </a:p>
          <a:p>
            <a:endParaRPr lang="ru" sz="2100" b="1">
              <a:solidFill>
                <a:srgbClr val="38761D"/>
              </a:solidFill>
              <a:latin typeface="Comic Sans MS"/>
              <a:ea typeface="Comic Sans MS"/>
              <a:cs typeface="Comic Sans MS"/>
              <a:sym typeface="Comic Sans MS"/>
            </a:endParaRPr>
          </a:p>
          <a:p>
            <a:pPr lvl="0" algn="just" rtl="0">
              <a:buClr>
                <a:schemeClr val="dk1"/>
              </a:buClr>
              <a:buSzPct val="52380"/>
              <a:buFont typeface="Arial"/>
              <a:buNone/>
            </a:pPr>
            <a:r>
              <a:rPr lang="ru" sz="2100">
                <a:solidFill>
                  <a:srgbClr val="990000"/>
                </a:solidFill>
                <a:latin typeface="Comic Sans MS"/>
                <a:ea typeface="Comic Sans MS"/>
                <a:cs typeface="Comic Sans MS"/>
                <a:sym typeface="Comic Sans MS"/>
              </a:rPr>
              <a:t>I would like to tell some words about my friend Tany Chitlova. She is very kind and friendly. She is interested in playing the piano. She likes different styles of music, but most of all she likes rock. She often goes for a walk with her friends or they go to the cinema. She doesn’t like shopping. Tany prefers sport style in clothes. She likes clothes from Addidas. She likes dancing  and she likes modern dance.  She has never been to other countries. She likes animals, but she hasn’t got any pets at home.</a:t>
            </a:r>
          </a:p>
          <a:p>
            <a:endParaRPr lang="ru" sz="2100">
              <a:solidFill>
                <a:srgbClr val="990000"/>
              </a:solidFill>
              <a:latin typeface="Comic Sans MS"/>
              <a:ea typeface="Comic Sans MS"/>
              <a:cs typeface="Comic Sans MS"/>
              <a:sym typeface="Comic Sans MS"/>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a:blip r:embed="rId3"/>
          <a:stretch>
            <a:fillRect/>
          </a:stretch>
        </p:blipFill>
        <p:spPr>
          <a:xfrm>
            <a:off x="593699" y="449025"/>
            <a:ext cx="4317499" cy="4245451"/>
          </a:xfrm>
          <a:prstGeom prst="rect">
            <a:avLst/>
          </a:prstGeom>
        </p:spPr>
      </p:pic>
      <p:sp>
        <p:nvSpPr>
          <p:cNvPr id="136" name="Shape 136"/>
          <p:cNvSpPr txBox="1"/>
          <p:nvPr/>
        </p:nvSpPr>
        <p:spPr>
          <a:xfrm>
            <a:off x="4911200" y="342925"/>
            <a:ext cx="3569700" cy="4057499"/>
          </a:xfrm>
          <a:prstGeom prst="rect">
            <a:avLst/>
          </a:prstGeom>
        </p:spPr>
        <p:txBody>
          <a:bodyPr lIns="91425" tIns="91425" rIns="91425" bIns="91425" anchor="t" anchorCtr="0">
            <a:noAutofit/>
          </a:bodyPr>
          <a:lstStyle/>
          <a:p>
            <a:pPr lvl="0" algn="ctr" rtl="0">
              <a:lnSpc>
                <a:spcPct val="115000"/>
              </a:lnSpc>
              <a:spcAft>
                <a:spcPts val="1000"/>
              </a:spcAft>
              <a:buNone/>
            </a:pPr>
            <a:r>
              <a:rPr lang="ru" sz="2000" b="1">
                <a:solidFill>
                  <a:srgbClr val="38761D"/>
                </a:solidFill>
                <a:latin typeface="Comic Sans MS"/>
                <a:ea typeface="Comic Sans MS"/>
                <a:cs typeface="Comic Sans MS"/>
                <a:sym typeface="Comic Sans MS"/>
              </a:rPr>
              <a:t>Tsalkin Boris obout Charkov Igor</a:t>
            </a:r>
          </a:p>
          <a:p>
            <a:pPr lvl="0" algn="just" rtl="0">
              <a:lnSpc>
                <a:spcPct val="115000"/>
              </a:lnSpc>
              <a:spcAft>
                <a:spcPts val="1000"/>
              </a:spcAft>
              <a:buNone/>
            </a:pPr>
            <a:r>
              <a:rPr lang="ru" sz="1600">
                <a:solidFill>
                  <a:srgbClr val="990000"/>
                </a:solidFill>
                <a:latin typeface="Comic Sans MS"/>
                <a:ea typeface="Comic Sans MS"/>
                <a:cs typeface="Comic Sans MS"/>
                <a:sym typeface="Comic Sans MS"/>
              </a:rPr>
              <a:t>I have got a friend! His name is Igor. He is 12 years old. He likes football. His favourite movie is    “A green elephant”. He often plays computer games and rarely watches TV. He is a patriot but his favorite country is  England. His favourite subject is History. His favorite book is “Lord of the ring”. His  favourite computer game is “Total War”. He likes to spend his summer holiday in Egypt.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stretch>
            <a:fillRect/>
          </a:stretch>
        </p:blipFill>
        <p:spPr>
          <a:xfrm>
            <a:off x="1588775" y="455975"/>
            <a:ext cx="5715024" cy="4264549"/>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1017275" y="697225"/>
            <a:ext cx="7029599" cy="3806100"/>
          </a:xfrm>
          <a:prstGeom prst="rect">
            <a:avLst/>
          </a:prstGeom>
        </p:spPr>
        <p:txBody>
          <a:bodyPr lIns="91425" tIns="91425" rIns="91425" bIns="91425" anchor="t" anchorCtr="0">
            <a:noAutofit/>
          </a:bodyPr>
          <a:lstStyle/>
          <a:p>
            <a:endParaRPr/>
          </a:p>
        </p:txBody>
      </p:sp>
      <p:sp>
        <p:nvSpPr>
          <p:cNvPr id="147" name="Shape 147"/>
          <p:cNvSpPr txBox="1"/>
          <p:nvPr/>
        </p:nvSpPr>
        <p:spPr>
          <a:xfrm>
            <a:off x="1143125" y="457200"/>
            <a:ext cx="6777899" cy="3566099"/>
          </a:xfrm>
          <a:prstGeom prst="rect">
            <a:avLst/>
          </a:prstGeom>
        </p:spPr>
        <p:txBody>
          <a:bodyPr lIns="91425" tIns="91425" rIns="91425" bIns="91425" anchor="t" anchorCtr="0">
            <a:noAutofit/>
          </a:bodyPr>
          <a:lstStyle/>
          <a:p>
            <a:pPr lvl="0" algn="ctr" rtl="0">
              <a:buNone/>
            </a:pPr>
            <a:r>
              <a:rPr lang="ru" sz="2200" b="1">
                <a:solidFill>
                  <a:srgbClr val="38761D"/>
                </a:solidFill>
                <a:latin typeface="Comic Sans MS"/>
                <a:ea typeface="Comic Sans MS"/>
                <a:cs typeface="Comic Sans MS"/>
                <a:sym typeface="Comic Sans MS"/>
              </a:rPr>
              <a:t>Charkov Igor about Buchenkov Bladimir</a:t>
            </a:r>
          </a:p>
          <a:p>
            <a:endParaRPr lang="ru" sz="2200" b="1">
              <a:solidFill>
                <a:srgbClr val="38761D"/>
              </a:solidFill>
              <a:latin typeface="Comic Sans MS"/>
              <a:ea typeface="Comic Sans MS"/>
              <a:cs typeface="Comic Sans MS"/>
              <a:sym typeface="Comic Sans MS"/>
            </a:endParaRPr>
          </a:p>
          <a:p>
            <a:pPr lvl="0" algn="just" rtl="0">
              <a:buNone/>
            </a:pPr>
            <a:r>
              <a:rPr lang="ru" sz="2200">
                <a:solidFill>
                  <a:srgbClr val="990000"/>
                </a:solidFill>
                <a:latin typeface="Comic Sans MS"/>
                <a:ea typeface="Comic Sans MS"/>
                <a:cs typeface="Comic Sans MS"/>
                <a:sym typeface="Comic Sans MS"/>
              </a:rPr>
              <a:t>I have a good friend Vladimir.</a:t>
            </a:r>
          </a:p>
          <a:p>
            <a:pPr lvl="0" algn="just" rtl="0">
              <a:buNone/>
            </a:pPr>
            <a:r>
              <a:rPr lang="ru" sz="2200">
                <a:solidFill>
                  <a:srgbClr val="990000"/>
                </a:solidFill>
                <a:latin typeface="Comic Sans MS"/>
                <a:ea typeface="Comic Sans MS"/>
                <a:cs typeface="Comic Sans MS"/>
                <a:sym typeface="Comic Sans MS"/>
              </a:rPr>
              <a:t>His favorite movie is "Avatar” and his favourite music is rock. His favorite book is "Journey to the Center of the Earth" by Jules Verne. After school we communicate with each other using Skype. At the weekends we often go to the cinema, supermarkets and museums.</a:t>
            </a:r>
          </a:p>
          <a:p>
            <a:pPr lvl="0" algn="just" rtl="0">
              <a:buClr>
                <a:schemeClr val="dk1"/>
              </a:buClr>
              <a:buSzPct val="50000"/>
              <a:buFont typeface="Arial"/>
              <a:buNone/>
            </a:pPr>
            <a:r>
              <a:rPr lang="ru" sz="2200">
                <a:solidFill>
                  <a:srgbClr val="990000"/>
                </a:solidFill>
                <a:latin typeface="Comic Sans MS"/>
                <a:ea typeface="Comic Sans MS"/>
                <a:cs typeface="Comic Sans MS"/>
                <a:sym typeface="Comic Sans MS"/>
              </a:rPr>
              <a:t>We have been friends for a long time, and I'm proud that we are friends.</a:t>
            </a:r>
          </a:p>
          <a:p>
            <a:endParaRPr lang="ru" sz="2200">
              <a:solidFill>
                <a:srgbClr val="990000"/>
              </a:solidFill>
              <a:latin typeface="Comic Sans MS"/>
              <a:ea typeface="Comic Sans MS"/>
              <a:cs typeface="Comic Sans MS"/>
              <a:sym typeface="Comic Sans MS"/>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a:blip r:embed="rId3"/>
          <a:stretch>
            <a:fillRect/>
          </a:stretch>
        </p:blipFill>
        <p:spPr>
          <a:xfrm>
            <a:off x="723900" y="403851"/>
            <a:ext cx="3745223" cy="4292150"/>
          </a:xfrm>
          <a:prstGeom prst="rect">
            <a:avLst/>
          </a:prstGeom>
        </p:spPr>
      </p:pic>
      <p:pic>
        <p:nvPicPr>
          <p:cNvPr id="153" name="Shape 153"/>
          <p:cNvPicPr preferRelativeResize="0"/>
          <p:nvPr/>
        </p:nvPicPr>
        <p:blipFill>
          <a:blip r:embed="rId4"/>
          <a:stretch>
            <a:fillRect/>
          </a:stretch>
        </p:blipFill>
        <p:spPr>
          <a:xfrm>
            <a:off x="4469125" y="403850"/>
            <a:ext cx="4029449" cy="2872924"/>
          </a:xfrm>
          <a:prstGeom prst="rect">
            <a:avLst/>
          </a:prstGeom>
        </p:spPr>
      </p:pic>
      <p:pic>
        <p:nvPicPr>
          <p:cNvPr id="154" name="Shape 154"/>
          <p:cNvPicPr preferRelativeResize="0"/>
          <p:nvPr/>
        </p:nvPicPr>
        <p:blipFill>
          <a:blip r:embed="rId5"/>
          <a:stretch>
            <a:fillRect/>
          </a:stretch>
        </p:blipFill>
        <p:spPr>
          <a:xfrm>
            <a:off x="4469125" y="2428875"/>
            <a:ext cx="3977651" cy="22671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1040125" y="640075"/>
            <a:ext cx="7212299" cy="3908999"/>
          </a:xfrm>
          <a:prstGeom prst="rect">
            <a:avLst/>
          </a:prstGeom>
        </p:spPr>
        <p:txBody>
          <a:bodyPr lIns="91425" tIns="91425" rIns="91425" bIns="91425" anchor="t" anchorCtr="0">
            <a:noAutofit/>
          </a:bodyPr>
          <a:lstStyle/>
          <a:p>
            <a:pPr lvl="0" algn="ctr" rtl="0">
              <a:buNone/>
            </a:pPr>
            <a:r>
              <a:rPr lang="ru" sz="2200" b="1">
                <a:solidFill>
                  <a:srgbClr val="38761D"/>
                </a:solidFill>
                <a:latin typeface="Comic Sans MS"/>
                <a:ea typeface="Comic Sans MS"/>
                <a:cs typeface="Comic Sans MS"/>
                <a:sym typeface="Comic Sans MS"/>
              </a:rPr>
              <a:t>Ignatova Kate about Kulikova Anna</a:t>
            </a:r>
          </a:p>
          <a:p>
            <a:endParaRPr lang="ru" sz="2200" b="1">
              <a:solidFill>
                <a:srgbClr val="38761D"/>
              </a:solidFill>
              <a:latin typeface="Comic Sans MS"/>
              <a:ea typeface="Comic Sans MS"/>
              <a:cs typeface="Comic Sans MS"/>
              <a:sym typeface="Comic Sans MS"/>
            </a:endParaRPr>
          </a:p>
          <a:p>
            <a:pPr marL="0" lvl="0" indent="0" algn="just" rtl="0">
              <a:buClr>
                <a:schemeClr val="dk1"/>
              </a:buClr>
              <a:buSzPct val="50000"/>
              <a:buFont typeface="Arial"/>
              <a:buNone/>
            </a:pPr>
            <a:r>
              <a:rPr lang="ru" sz="2200">
                <a:solidFill>
                  <a:srgbClr val="990000"/>
                </a:solidFill>
                <a:latin typeface="Comic Sans MS"/>
                <a:ea typeface="Comic Sans MS"/>
                <a:cs typeface="Comic Sans MS"/>
                <a:sym typeface="Comic Sans MS"/>
              </a:rPr>
              <a:t>   My best friend is Kukikova Anya. Ann enjoys dancing and singing. In her free time Ann walks with her friends. Last summer we were in Bulgaria. There we sang in the choir, swam in the Black sea and had a rest.</a:t>
            </a:r>
          </a:p>
          <a:p>
            <a:pPr lvl="0" algn="just" rtl="0">
              <a:buClr>
                <a:schemeClr val="dk1"/>
              </a:buClr>
              <a:buSzPct val="50000"/>
              <a:buFont typeface="Arial"/>
              <a:buNone/>
            </a:pPr>
            <a:r>
              <a:rPr lang="ru" sz="2200">
                <a:solidFill>
                  <a:srgbClr val="990000"/>
                </a:solidFill>
                <a:latin typeface="Comic Sans MS"/>
                <a:ea typeface="Comic Sans MS"/>
                <a:cs typeface="Comic Sans MS"/>
                <a:sym typeface="Comic Sans MS"/>
              </a:rPr>
              <a:t>   Ann likes shopping. She goes to the shopping center every week. Anya listens to different music and watches comedy films. Her favourite food is soup. Also her favourite color is peach.</a:t>
            </a:r>
          </a:p>
          <a:p>
            <a:endParaRPr lang="ru" sz="2200">
              <a:solidFill>
                <a:srgbClr val="990000"/>
              </a:solidFill>
              <a:latin typeface="Comic Sans MS"/>
              <a:ea typeface="Comic Sans MS"/>
              <a:cs typeface="Comic Sans MS"/>
              <a:sym typeface="Comic Sans MS"/>
            </a:endParaRPr>
          </a:p>
          <a:p>
            <a:endParaRPr lang="ru" sz="2200">
              <a:solidFill>
                <a:srgbClr val="990000"/>
              </a:solidFill>
              <a:latin typeface="Comic Sans MS"/>
              <a:ea typeface="Comic Sans MS"/>
              <a:cs typeface="Comic Sans MS"/>
              <a:sym typeface="Comic Sans MS"/>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stretch>
            <a:fillRect/>
          </a:stretch>
        </p:blipFill>
        <p:spPr>
          <a:xfrm>
            <a:off x="693200" y="445762"/>
            <a:ext cx="2945875" cy="4251975"/>
          </a:xfrm>
          <a:prstGeom prst="rect">
            <a:avLst/>
          </a:prstGeom>
        </p:spPr>
      </p:pic>
      <p:pic>
        <p:nvPicPr>
          <p:cNvPr id="165" name="Shape 165"/>
          <p:cNvPicPr preferRelativeResize="0"/>
          <p:nvPr/>
        </p:nvPicPr>
        <p:blipFill>
          <a:blip r:embed="rId4"/>
          <a:stretch>
            <a:fillRect/>
          </a:stretch>
        </p:blipFill>
        <p:spPr>
          <a:xfrm>
            <a:off x="3335800" y="445750"/>
            <a:ext cx="5190624" cy="42520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stretch>
            <a:fillRect/>
          </a:stretch>
        </p:blipFill>
        <p:spPr>
          <a:xfrm>
            <a:off x="723900" y="1169650"/>
            <a:ext cx="3540125" cy="3531300"/>
          </a:xfrm>
          <a:prstGeom prst="rect">
            <a:avLst/>
          </a:prstGeom>
        </p:spPr>
      </p:pic>
      <p:sp>
        <p:nvSpPr>
          <p:cNvPr id="171" name="Shape 171"/>
          <p:cNvSpPr txBox="1"/>
          <p:nvPr/>
        </p:nvSpPr>
        <p:spPr>
          <a:xfrm>
            <a:off x="4264025" y="681975"/>
            <a:ext cx="4125600" cy="4152899"/>
          </a:xfrm>
          <a:prstGeom prst="rect">
            <a:avLst/>
          </a:prstGeom>
        </p:spPr>
        <p:txBody>
          <a:bodyPr lIns="91425" tIns="91425" rIns="91425" bIns="91425" anchor="ctr" anchorCtr="0">
            <a:noAutofit/>
          </a:bodyPr>
          <a:lstStyle/>
          <a:p>
            <a:pPr lvl="0" algn="just" rtl="0">
              <a:buNone/>
            </a:pPr>
            <a:r>
              <a:rPr lang="ru" sz="2400">
                <a:solidFill>
                  <a:srgbClr val="990000"/>
                </a:solidFill>
                <a:latin typeface="Comic Sans MS"/>
                <a:ea typeface="Comic Sans MS"/>
                <a:cs typeface="Comic Sans MS"/>
                <a:sym typeface="Comic Sans MS"/>
              </a:rPr>
              <a:t>My best friend is Kate Ignatova. She is fond of  singing. We sing in the choir “Raduga” together.   Katya likes to walk with friends. In our free time she listen to music and watche films. Her favourite color is yellow. Her favourite food is spaghetti.</a:t>
            </a:r>
          </a:p>
        </p:txBody>
      </p:sp>
      <p:sp>
        <p:nvSpPr>
          <p:cNvPr id="172" name="Shape 172"/>
          <p:cNvSpPr txBox="1"/>
          <p:nvPr/>
        </p:nvSpPr>
        <p:spPr>
          <a:xfrm>
            <a:off x="1348750" y="548650"/>
            <a:ext cx="6286499" cy="423000"/>
          </a:xfrm>
          <a:prstGeom prst="rect">
            <a:avLst/>
          </a:prstGeom>
        </p:spPr>
        <p:txBody>
          <a:bodyPr lIns="91425" tIns="91425" rIns="91425" bIns="91425" anchor="t" anchorCtr="0">
            <a:noAutofit/>
          </a:bodyPr>
          <a:lstStyle/>
          <a:p>
            <a:pPr algn="ctr">
              <a:buNone/>
            </a:pPr>
            <a:r>
              <a:rPr lang="ru" sz="2200" b="1">
                <a:solidFill>
                  <a:srgbClr val="38761D"/>
                </a:solidFill>
                <a:latin typeface="Comic Sans MS"/>
                <a:ea typeface="Comic Sans MS"/>
                <a:cs typeface="Comic Sans MS"/>
                <a:sym typeface="Comic Sans MS"/>
              </a:rPr>
              <a:t>Kulikova Anna about Ignatova Kate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stretch>
            <a:fillRect/>
          </a:stretch>
        </p:blipFill>
        <p:spPr>
          <a:xfrm>
            <a:off x="1337312" y="415287"/>
            <a:ext cx="6469374" cy="43129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788675" y="1059582"/>
            <a:ext cx="7452300" cy="3000000"/>
          </a:xfrm>
          <a:prstGeom prst="rect">
            <a:avLst/>
          </a:prstGeom>
        </p:spPr>
        <p:txBody>
          <a:bodyPr lIns="91425" tIns="91425" rIns="91425" bIns="91425" anchor="ctr" anchorCtr="0">
            <a:noAutofit/>
          </a:bodyPr>
          <a:lstStyle/>
          <a:p>
            <a:pPr lvl="0" algn="ctr"/>
            <a:r>
              <a:rPr lang="en-US" sz="4000" dirty="0">
                <a:solidFill>
                  <a:srgbClr val="990000"/>
                </a:solidFill>
                <a:latin typeface="Comic Sans MS"/>
                <a:ea typeface="Comic Sans MS"/>
                <a:cs typeface="Comic Sans MS"/>
                <a:sym typeface="Comic Sans MS"/>
              </a:rPr>
              <a:t>Presentation </a:t>
            </a:r>
            <a:r>
              <a:rPr lang="en-US" sz="1600" dirty="0">
                <a:solidFill>
                  <a:srgbClr val="990000"/>
                </a:solidFill>
                <a:latin typeface="Comic Sans MS"/>
                <a:ea typeface="Comic Sans MS"/>
                <a:cs typeface="Comic Sans MS"/>
                <a:sym typeface="Comic Sans MS"/>
              </a:rPr>
              <a:t>for the lesson</a:t>
            </a:r>
            <a:endParaRPr lang="en-US" sz="1600" dirty="0" smtClean="0">
              <a:solidFill>
                <a:srgbClr val="990000"/>
              </a:solidFill>
              <a:latin typeface="Comic Sans MS"/>
              <a:ea typeface="Comic Sans MS"/>
              <a:cs typeface="Comic Sans MS"/>
              <a:sym typeface="Comic Sans MS"/>
            </a:endParaRPr>
          </a:p>
          <a:p>
            <a:pPr lvl="0" algn="ctr"/>
            <a:r>
              <a:rPr lang="en-US" sz="4000" dirty="0">
                <a:solidFill>
                  <a:srgbClr val="990000"/>
                </a:solidFill>
                <a:latin typeface="Comic Sans MS"/>
                <a:ea typeface="Comic Sans MS"/>
                <a:cs typeface="Comic Sans MS"/>
                <a:sym typeface="Comic Sans MS"/>
              </a:rPr>
              <a:t>«How much </a:t>
            </a:r>
          </a:p>
          <a:p>
            <a:pPr lvl="0" algn="ctr"/>
            <a:r>
              <a:rPr lang="en-US" sz="4000" dirty="0">
                <a:solidFill>
                  <a:srgbClr val="990000"/>
                </a:solidFill>
                <a:latin typeface="Comic Sans MS"/>
                <a:ea typeface="Comic Sans MS"/>
                <a:cs typeface="Comic Sans MS"/>
                <a:sym typeface="Comic Sans MS"/>
              </a:rPr>
              <a:t>do we know about each other?»</a:t>
            </a:r>
          </a:p>
          <a:p>
            <a:pPr lvl="0" algn="ctr"/>
            <a:r>
              <a:rPr lang="ru-RU" sz="4000" dirty="0" smtClean="0">
                <a:solidFill>
                  <a:srgbClr val="990000"/>
                </a:solidFill>
                <a:latin typeface="Comic Sans MS"/>
                <a:ea typeface="Comic Sans MS"/>
                <a:cs typeface="Comic Sans MS"/>
                <a:sym typeface="Comic Sans MS"/>
              </a:rPr>
              <a:t> </a:t>
            </a:r>
            <a:r>
              <a:rPr lang="en-US" sz="4000" dirty="0" smtClean="0">
                <a:solidFill>
                  <a:srgbClr val="990000"/>
                </a:solidFill>
                <a:latin typeface="Comic Sans MS"/>
                <a:ea typeface="Comic Sans MS"/>
                <a:cs typeface="Comic Sans MS"/>
                <a:sym typeface="Comic Sans MS"/>
              </a:rPr>
              <a:t>made with using google Presentation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468625" y="434350"/>
            <a:ext cx="8298299" cy="3691799"/>
          </a:xfrm>
          <a:prstGeom prst="rect">
            <a:avLst/>
          </a:prstGeom>
        </p:spPr>
        <p:txBody>
          <a:bodyPr lIns="91425" tIns="91425" rIns="91425" bIns="91425" anchor="t" anchorCtr="0">
            <a:noAutofit/>
          </a:bodyPr>
          <a:lstStyle/>
          <a:p>
            <a:pPr lvl="0" algn="ctr" rtl="0">
              <a:buClr>
                <a:schemeClr val="dk1"/>
              </a:buClr>
              <a:buSzPct val="45833"/>
              <a:buFont typeface="Arial"/>
              <a:buNone/>
            </a:pPr>
            <a:r>
              <a:rPr lang="ru" sz="2400" dirty="0" smtClean="0">
                <a:solidFill>
                  <a:srgbClr val="741B47"/>
                </a:solidFill>
                <a:latin typeface="Comic Sans MS"/>
                <a:ea typeface="Comic Sans MS"/>
                <a:cs typeface="Comic Sans MS"/>
                <a:sym typeface="Comic Sans MS"/>
              </a:rPr>
              <a:t>“</a:t>
            </a:r>
            <a:r>
              <a:rPr lang="ru" sz="2400" dirty="0">
                <a:solidFill>
                  <a:srgbClr val="741B47"/>
                </a:solidFill>
                <a:latin typeface="Comic Sans MS"/>
                <a:ea typeface="Comic Sans MS"/>
                <a:cs typeface="Comic Sans MS"/>
                <a:sym typeface="Comic Sans MS"/>
              </a:rPr>
              <a:t>How much do we know about each other</a:t>
            </a:r>
            <a:r>
              <a:rPr lang="ru" sz="2400" dirty="0" smtClean="0">
                <a:solidFill>
                  <a:srgbClr val="741B47"/>
                </a:solidFill>
                <a:latin typeface="Comic Sans MS"/>
                <a:ea typeface="Comic Sans MS"/>
                <a:cs typeface="Comic Sans MS"/>
                <a:sym typeface="Comic Sans MS"/>
              </a:rPr>
              <a:t>?”</a:t>
            </a:r>
            <a:endParaRPr lang="ru" sz="2400" dirty="0">
              <a:solidFill>
                <a:srgbClr val="741B47"/>
              </a:solidFill>
              <a:latin typeface="Comic Sans MS"/>
              <a:ea typeface="Comic Sans MS"/>
              <a:cs typeface="Comic Sans MS"/>
              <a:sym typeface="Comic Sans MS"/>
            </a:endParaRPr>
          </a:p>
          <a:p>
            <a:pPr lvl="0" algn="ctr" rtl="0">
              <a:buNone/>
            </a:pPr>
            <a:r>
              <a:rPr lang="ru" sz="2000" dirty="0">
                <a:solidFill>
                  <a:srgbClr val="741B47"/>
                </a:solidFill>
                <a:latin typeface="Comic Sans MS"/>
                <a:ea typeface="Comic Sans MS"/>
                <a:cs typeface="Comic Sans MS"/>
                <a:sym typeface="Comic Sans MS"/>
              </a:rPr>
              <a:t>Ignatova Kate</a:t>
            </a:r>
          </a:p>
          <a:p>
            <a:pPr lvl="0" algn="ctr" rtl="0">
              <a:buNone/>
            </a:pPr>
            <a:r>
              <a:rPr lang="ru" sz="2000" dirty="0">
                <a:solidFill>
                  <a:srgbClr val="741B47"/>
                </a:solidFill>
                <a:latin typeface="Comic Sans MS"/>
                <a:ea typeface="Comic Sans MS"/>
                <a:cs typeface="Comic Sans MS"/>
                <a:sym typeface="Comic Sans MS"/>
              </a:rPr>
              <a:t>Kulikova Anna</a:t>
            </a:r>
          </a:p>
          <a:p>
            <a:pPr lvl="0" algn="ctr" rtl="0">
              <a:buNone/>
            </a:pPr>
            <a:r>
              <a:rPr lang="ru" sz="2000" dirty="0">
                <a:solidFill>
                  <a:srgbClr val="741B47"/>
                </a:solidFill>
                <a:latin typeface="Comic Sans MS"/>
                <a:ea typeface="Comic Sans MS"/>
                <a:cs typeface="Comic Sans MS"/>
                <a:sym typeface="Comic Sans MS"/>
              </a:rPr>
              <a:t>Buchenkov Vladimir</a:t>
            </a:r>
          </a:p>
          <a:p>
            <a:pPr lvl="0" algn="ctr" rtl="0">
              <a:buNone/>
            </a:pPr>
            <a:r>
              <a:rPr lang="ru" sz="2000" dirty="0">
                <a:solidFill>
                  <a:srgbClr val="741B47"/>
                </a:solidFill>
                <a:latin typeface="Comic Sans MS"/>
                <a:ea typeface="Comic Sans MS"/>
                <a:cs typeface="Comic Sans MS"/>
                <a:sym typeface="Comic Sans MS"/>
              </a:rPr>
              <a:t>Charkov Igor</a:t>
            </a:r>
          </a:p>
          <a:p>
            <a:pPr lvl="0" algn="ctr" rtl="0">
              <a:buNone/>
            </a:pPr>
            <a:r>
              <a:rPr lang="ru" sz="2000" dirty="0">
                <a:solidFill>
                  <a:srgbClr val="741B47"/>
                </a:solidFill>
                <a:latin typeface="Comic Sans MS"/>
                <a:ea typeface="Comic Sans MS"/>
                <a:cs typeface="Comic Sans MS"/>
                <a:sym typeface="Comic Sans MS"/>
              </a:rPr>
              <a:t>Tsalkin Boris</a:t>
            </a:r>
          </a:p>
          <a:p>
            <a:pPr lvl="0" algn="ctr" rtl="0">
              <a:buNone/>
            </a:pPr>
            <a:r>
              <a:rPr lang="ru" sz="2000" dirty="0">
                <a:solidFill>
                  <a:srgbClr val="741B47"/>
                </a:solidFill>
                <a:latin typeface="Comic Sans MS"/>
                <a:ea typeface="Comic Sans MS"/>
                <a:cs typeface="Comic Sans MS"/>
                <a:sym typeface="Comic Sans MS"/>
              </a:rPr>
              <a:t>Tchitlova Tanya</a:t>
            </a:r>
          </a:p>
          <a:p>
            <a:pPr lvl="0" algn="ctr" rtl="0">
              <a:buNone/>
            </a:pPr>
            <a:r>
              <a:rPr lang="ru" sz="2000" dirty="0">
                <a:solidFill>
                  <a:srgbClr val="741B47"/>
                </a:solidFill>
                <a:latin typeface="Comic Sans MS"/>
                <a:ea typeface="Comic Sans MS"/>
                <a:cs typeface="Comic Sans MS"/>
                <a:sym typeface="Comic Sans MS"/>
              </a:rPr>
              <a:t>Petrova Kate</a:t>
            </a:r>
          </a:p>
          <a:p>
            <a:pPr lvl="0" algn="ctr" rtl="0">
              <a:buNone/>
            </a:pPr>
            <a:r>
              <a:rPr lang="ru" sz="2000" dirty="0">
                <a:solidFill>
                  <a:srgbClr val="741B47"/>
                </a:solidFill>
                <a:latin typeface="Comic Sans MS"/>
                <a:ea typeface="Comic Sans MS"/>
                <a:cs typeface="Comic Sans MS"/>
                <a:sym typeface="Comic Sans MS"/>
              </a:rPr>
              <a:t>Slovick Blad</a:t>
            </a:r>
          </a:p>
          <a:p>
            <a:pPr lvl="0" algn="ctr" rtl="0">
              <a:buNone/>
            </a:pPr>
            <a:r>
              <a:rPr lang="ru" sz="2000" dirty="0">
                <a:solidFill>
                  <a:srgbClr val="741B47"/>
                </a:solidFill>
                <a:latin typeface="Comic Sans MS"/>
                <a:ea typeface="Comic Sans MS"/>
                <a:cs typeface="Comic Sans MS"/>
                <a:sym typeface="Comic Sans MS"/>
              </a:rPr>
              <a:t>Suhnev Oleg</a:t>
            </a:r>
          </a:p>
          <a:p>
            <a:pPr lvl="0" algn="ctr" rtl="0">
              <a:buNone/>
            </a:pPr>
            <a:r>
              <a:rPr lang="ru" sz="2000" dirty="0">
                <a:solidFill>
                  <a:srgbClr val="741B47"/>
                </a:solidFill>
                <a:latin typeface="Comic Sans MS"/>
                <a:ea typeface="Comic Sans MS"/>
                <a:cs typeface="Comic Sans MS"/>
                <a:sym typeface="Comic Sans MS"/>
              </a:rPr>
              <a:t>Kalinin Maksim</a:t>
            </a:r>
          </a:p>
          <a:p>
            <a:pPr lvl="0" algn="ctr" rtl="0">
              <a:buClr>
                <a:schemeClr val="dk1"/>
              </a:buClr>
              <a:buSzPct val="55000"/>
              <a:buFont typeface="Arial"/>
              <a:buNone/>
            </a:pPr>
            <a:r>
              <a:rPr lang="ru" sz="2000" dirty="0">
                <a:solidFill>
                  <a:srgbClr val="741B47"/>
                </a:solidFill>
                <a:latin typeface="Comic Sans MS"/>
                <a:ea typeface="Comic Sans MS"/>
                <a:cs typeface="Comic Sans MS"/>
                <a:sym typeface="Comic Sans MS"/>
              </a:rPr>
              <a:t>Lutov Yaroslav</a:t>
            </a:r>
          </a:p>
          <a:p>
            <a:endParaRPr lang="ru" sz="2000" dirty="0">
              <a:solidFill>
                <a:srgbClr val="741B47"/>
              </a:solidFill>
              <a:latin typeface="Comic Sans MS"/>
              <a:ea typeface="Comic Sans MS"/>
              <a:cs typeface="Comic Sans MS"/>
              <a:sym typeface="Comic Sans MS"/>
            </a:endParaRPr>
          </a:p>
        </p:txBody>
      </p:sp>
      <p:pic>
        <p:nvPicPr>
          <p:cNvPr id="78" name="Shape 78"/>
          <p:cNvPicPr preferRelativeResize="0"/>
          <p:nvPr/>
        </p:nvPicPr>
        <p:blipFill>
          <a:blip r:embed="rId3"/>
          <a:stretch>
            <a:fillRect/>
          </a:stretch>
        </p:blipFill>
        <p:spPr>
          <a:xfrm rot="-864000">
            <a:off x="5906712" y="1061349"/>
            <a:ext cx="1744974" cy="1740625"/>
          </a:xfrm>
          <a:prstGeom prst="rect">
            <a:avLst/>
          </a:prstGeom>
        </p:spPr>
      </p:pic>
      <p:pic>
        <p:nvPicPr>
          <p:cNvPr id="79" name="Shape 79"/>
          <p:cNvPicPr preferRelativeResize="0"/>
          <p:nvPr/>
        </p:nvPicPr>
        <p:blipFill>
          <a:blip r:embed="rId4"/>
          <a:stretch>
            <a:fillRect/>
          </a:stretch>
        </p:blipFill>
        <p:spPr>
          <a:xfrm rot="2160002">
            <a:off x="1326821" y="1073433"/>
            <a:ext cx="1713232" cy="1963407"/>
          </a:xfrm>
          <a:prstGeom prst="rect">
            <a:avLst/>
          </a:prstGeom>
        </p:spPr>
      </p:pic>
      <p:pic>
        <p:nvPicPr>
          <p:cNvPr id="80" name="Shape 80"/>
          <p:cNvPicPr preferRelativeResize="0"/>
          <p:nvPr/>
        </p:nvPicPr>
        <p:blipFill>
          <a:blip r:embed="rId5"/>
          <a:stretch>
            <a:fillRect/>
          </a:stretch>
        </p:blipFill>
        <p:spPr>
          <a:xfrm rot="3012001">
            <a:off x="6419650" y="2263151"/>
            <a:ext cx="1528352" cy="2205998"/>
          </a:xfrm>
          <a:prstGeom prst="rect">
            <a:avLst/>
          </a:prstGeom>
        </p:spPr>
      </p:pic>
      <p:pic>
        <p:nvPicPr>
          <p:cNvPr id="81" name="Shape 81"/>
          <p:cNvPicPr preferRelativeResize="0"/>
          <p:nvPr/>
        </p:nvPicPr>
        <p:blipFill>
          <a:blip r:embed="rId6"/>
          <a:stretch>
            <a:fillRect/>
          </a:stretch>
        </p:blipFill>
        <p:spPr>
          <a:xfrm rot="-702000">
            <a:off x="1268674" y="2620987"/>
            <a:ext cx="2391874" cy="1696074"/>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777175" y="594375"/>
            <a:ext cx="8023799" cy="3737700"/>
          </a:xfrm>
          <a:prstGeom prst="rect">
            <a:avLst/>
          </a:prstGeom>
          <a:noFill/>
          <a:ln>
            <a:noFill/>
          </a:ln>
        </p:spPr>
        <p:txBody>
          <a:bodyPr lIns="91425" tIns="45700" rIns="91425" bIns="45700" anchor="t" anchorCtr="0">
            <a:noAutofit/>
          </a:bodyPr>
          <a:lstStyle/>
          <a:p>
            <a:pPr marL="0" marR="0" lvl="0" indent="0" algn="l" rtl="0">
              <a:spcBef>
                <a:spcPts val="0"/>
              </a:spcBef>
              <a:buClr>
                <a:srgbClr val="B04004"/>
              </a:buClr>
              <a:buSzPct val="25000"/>
              <a:buFont typeface="Times New Roman"/>
              <a:buNone/>
            </a:pPr>
            <a:r>
              <a:rPr lang="ru" sz="3000">
                <a:solidFill>
                  <a:srgbClr val="990000"/>
                </a:solidFill>
                <a:latin typeface="Comic Sans MS"/>
                <a:ea typeface="Comic Sans MS"/>
                <a:cs typeface="Comic Sans MS"/>
                <a:sym typeface="Comic Sans MS"/>
              </a:rPr>
              <a:t>-</a:t>
            </a:r>
            <a:r>
              <a:rPr lang="ru" sz="3800">
                <a:solidFill>
                  <a:srgbClr val="990000"/>
                </a:solidFill>
                <a:latin typeface="Comic Sans MS"/>
                <a:ea typeface="Comic Sans MS"/>
                <a:cs typeface="Comic Sans MS"/>
                <a:sym typeface="Comic Sans MS"/>
              </a:rPr>
              <a:t> </a:t>
            </a:r>
            <a:r>
              <a:rPr lang="ru" sz="3000">
                <a:solidFill>
                  <a:srgbClr val="990000"/>
                </a:solidFill>
                <a:latin typeface="Comic Sans MS"/>
                <a:ea typeface="Comic Sans MS"/>
                <a:cs typeface="Comic Sans MS"/>
                <a:sym typeface="Comic Sans MS"/>
              </a:rPr>
              <a:t>Can we ask each other questions?</a:t>
            </a:r>
          </a:p>
          <a:p>
            <a:pPr marL="0" marR="0" lvl="0" indent="0" algn="l" rtl="0">
              <a:spcBef>
                <a:spcPts val="0"/>
              </a:spcBef>
              <a:buClr>
                <a:srgbClr val="B04004"/>
              </a:buClr>
              <a:buSzPct val="25000"/>
              <a:buFont typeface="Times New Roman"/>
              <a:buNone/>
            </a:pPr>
            <a:r>
              <a:rPr lang="ru" sz="3000">
                <a:solidFill>
                  <a:srgbClr val="990000"/>
                </a:solidFill>
                <a:latin typeface="Comic Sans MS"/>
                <a:ea typeface="Comic Sans MS"/>
                <a:cs typeface="Comic Sans MS"/>
                <a:sym typeface="Comic Sans MS"/>
              </a:rPr>
              <a:t>- Can we answer our friends’ questions?</a:t>
            </a:r>
          </a:p>
          <a:p>
            <a:pPr marL="0" marR="0" lvl="0" indent="0" algn="l" rtl="0">
              <a:spcBef>
                <a:spcPts val="0"/>
              </a:spcBef>
              <a:buClr>
                <a:srgbClr val="B04004"/>
              </a:buClr>
              <a:buSzPct val="25000"/>
              <a:buFont typeface="Times New Roman"/>
              <a:buNone/>
            </a:pPr>
            <a:r>
              <a:rPr lang="ru" sz="3000">
                <a:solidFill>
                  <a:srgbClr val="990000"/>
                </a:solidFill>
                <a:latin typeface="Comic Sans MS"/>
                <a:ea typeface="Comic Sans MS"/>
                <a:cs typeface="Comic Sans MS"/>
                <a:sym typeface="Comic Sans MS"/>
              </a:rPr>
              <a:t>- Can we anаlyse information and write    short essays?</a:t>
            </a:r>
          </a:p>
          <a:p>
            <a:pPr lvl="0" algn="l" rtl="0">
              <a:buClr>
                <a:schemeClr val="dk1"/>
              </a:buClr>
              <a:buSzPct val="36666"/>
              <a:buFont typeface="Arial"/>
              <a:buNone/>
            </a:pPr>
            <a:r>
              <a:rPr lang="ru" sz="3000">
                <a:solidFill>
                  <a:srgbClr val="38761D"/>
                </a:solidFill>
                <a:latin typeface="Comic Sans MS"/>
                <a:ea typeface="Comic Sans MS"/>
                <a:cs typeface="Comic Sans MS"/>
                <a:sym typeface="Comic Sans MS"/>
              </a:rPr>
              <a:t>-</a:t>
            </a:r>
            <a:r>
              <a:rPr lang="ru" sz="3000">
                <a:solidFill>
                  <a:srgbClr val="990000"/>
                </a:solidFill>
                <a:latin typeface="Comic Sans MS"/>
                <a:ea typeface="Comic Sans MS"/>
                <a:cs typeface="Comic Sans MS"/>
                <a:sym typeface="Comic Sans MS"/>
              </a:rPr>
              <a:t> </a:t>
            </a:r>
            <a:r>
              <a:rPr lang="ru" sz="3000">
                <a:solidFill>
                  <a:srgbClr val="38761D"/>
                </a:solidFill>
                <a:latin typeface="Comic Sans MS"/>
                <a:ea typeface="Comic Sans MS"/>
                <a:cs typeface="Comic Sans MS"/>
                <a:sym typeface="Comic Sans MS"/>
              </a:rPr>
              <a:t>Yes, we can. To do this project we asked each other some questions and then wrote short notes about each other.</a:t>
            </a:r>
          </a:p>
          <a:p>
            <a:endParaRPr lang="ru" sz="3000">
              <a:solidFill>
                <a:srgbClr val="38761D"/>
              </a:solidFill>
              <a:latin typeface="Comic Sans MS"/>
              <a:ea typeface="Comic Sans MS"/>
              <a:cs typeface="Comic Sans MS"/>
              <a:sym typeface="Comic Sans MS"/>
            </a:endParaRPr>
          </a:p>
          <a:p>
            <a:endParaRPr lang="ru" sz="3000">
              <a:solidFill>
                <a:srgbClr val="38761D"/>
              </a:solidFill>
              <a:latin typeface="Comic Sans MS"/>
              <a:ea typeface="Comic Sans MS"/>
              <a:cs typeface="Comic Sans MS"/>
              <a:sym typeface="Comic Sans M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827087" y="789383"/>
            <a:ext cx="7345361" cy="3624262"/>
          </a:xfrm>
          <a:prstGeom prst="rect">
            <a:avLst/>
          </a:prstGeom>
          <a:noFill/>
          <a:ln>
            <a:noFill/>
          </a:ln>
        </p:spPr>
        <p:txBody>
          <a:bodyPr lIns="91425" tIns="45700" rIns="91425" bIns="45700" anchor="t" anchorCtr="0">
            <a:noAutofit/>
          </a:bodyPr>
          <a:lstStyle/>
          <a:p>
            <a:pPr marL="0" marR="0" lvl="0" indent="0" algn="just" rtl="0">
              <a:spcBef>
                <a:spcPts val="0"/>
              </a:spcBef>
              <a:buClr>
                <a:schemeClr val="dk1"/>
              </a:buClr>
              <a:buSzPct val="25000"/>
              <a:buFont typeface="Times New Roman"/>
              <a:buNone/>
            </a:pPr>
            <a:r>
              <a:rPr lang="ru" sz="2800" b="0" i="0" u="none" strike="noStrike" cap="none" baseline="0">
                <a:solidFill>
                  <a:schemeClr val="dk1"/>
                </a:solidFill>
                <a:latin typeface="Times New Roman"/>
                <a:ea typeface="Times New Roman"/>
                <a:cs typeface="Times New Roman"/>
                <a:sym typeface="Times New Roman"/>
              </a:rPr>
              <a:t>	</a:t>
            </a:r>
            <a:r>
              <a:rPr lang="ru" sz="2400" b="0" i="0" u="none" strike="noStrike" cap="none" baseline="0">
                <a:solidFill>
                  <a:srgbClr val="990000"/>
                </a:solidFill>
                <a:latin typeface="Times New Roman"/>
                <a:ea typeface="Times New Roman"/>
                <a:cs typeface="Times New Roman"/>
                <a:sym typeface="Times New Roman"/>
              </a:rPr>
              <a:t>My friend's name is Oleg. He is my best friend. He likes technics. He likes trains, cars and most of all tanks and planes. </a:t>
            </a:r>
          </a:p>
          <a:p>
            <a:pPr marL="0" marR="0" lvl="0" indent="0" algn="just" rtl="0">
              <a:buClr>
                <a:schemeClr val="dk1"/>
              </a:buClr>
              <a:buSzPct val="25000"/>
              <a:buFont typeface="Times New Roman"/>
              <a:buNone/>
            </a:pPr>
            <a:r>
              <a:rPr lang="ru" sz="2400" b="0" i="0" u="none" strike="noStrike" cap="none" baseline="0">
                <a:solidFill>
                  <a:srgbClr val="990000"/>
                </a:solidFill>
                <a:latin typeface="Times New Roman"/>
                <a:ea typeface="Times New Roman"/>
                <a:cs typeface="Times New Roman"/>
                <a:sym typeface="Times New Roman"/>
              </a:rPr>
              <a:t>	He likes to spend his summer holidays in the country. He likes to </a:t>
            </a:r>
            <a:r>
              <a:rPr lang="ru" sz="2400">
                <a:solidFill>
                  <a:srgbClr val="990000"/>
                </a:solidFill>
                <a:latin typeface="Times New Roman"/>
                <a:ea typeface="Times New Roman"/>
                <a:cs typeface="Times New Roman"/>
                <a:sym typeface="Times New Roman"/>
              </a:rPr>
              <a:t>go to the forest</a:t>
            </a:r>
            <a:r>
              <a:rPr lang="ru" sz="2400" b="0" i="0" u="none" strike="noStrike" cap="none" baseline="0">
                <a:solidFill>
                  <a:srgbClr val="990000"/>
                </a:solidFill>
                <a:latin typeface="Times New Roman"/>
                <a:ea typeface="Times New Roman"/>
                <a:cs typeface="Times New Roman"/>
                <a:sym typeface="Times New Roman"/>
              </a:rPr>
              <a:t> and pick up mushrooms there</a:t>
            </a:r>
            <a:r>
              <a:rPr lang="ru" sz="2400">
                <a:solidFill>
                  <a:srgbClr val="990000"/>
                </a:solidFill>
                <a:latin typeface="Times New Roman"/>
                <a:ea typeface="Times New Roman"/>
                <a:cs typeface="Times New Roman"/>
                <a:sym typeface="Times New Roman"/>
              </a:rPr>
              <a:t>.</a:t>
            </a:r>
            <a:r>
              <a:rPr lang="ru" sz="2400" b="0" i="0" u="none" strike="noStrike" cap="none" baseline="0">
                <a:solidFill>
                  <a:srgbClr val="990000"/>
                </a:solidFill>
                <a:latin typeface="Times New Roman"/>
                <a:ea typeface="Times New Roman"/>
                <a:cs typeface="Times New Roman"/>
                <a:sym typeface="Times New Roman"/>
              </a:rPr>
              <a:t> He likes when his mum  cooks a very tasty soup.</a:t>
            </a:r>
          </a:p>
          <a:p>
            <a:pPr marL="0" marR="0" lvl="0" indent="0" algn="just" rtl="0">
              <a:buClr>
                <a:schemeClr val="dk1"/>
              </a:buClr>
              <a:buSzPct val="25000"/>
              <a:buFont typeface="Times New Roman"/>
              <a:buNone/>
            </a:pPr>
            <a:r>
              <a:rPr lang="ru" sz="2400" b="0" i="0" u="none" strike="noStrike" cap="none" baseline="0">
                <a:solidFill>
                  <a:srgbClr val="990000"/>
                </a:solidFill>
                <a:latin typeface="Times New Roman"/>
                <a:ea typeface="Times New Roman"/>
                <a:cs typeface="Times New Roman"/>
                <a:sym typeface="Times New Roman"/>
              </a:rPr>
              <a:t> 	But one year ago he spent his summer holidays in Mexico. He enjoyed there very much.  He spent in Mexico two weeks. It was the best holidays in his life.</a:t>
            </a:r>
          </a:p>
        </p:txBody>
      </p:sp>
      <p:sp>
        <p:nvSpPr>
          <p:cNvPr id="97" name="Shape 97"/>
          <p:cNvSpPr txBox="1"/>
          <p:nvPr/>
        </p:nvSpPr>
        <p:spPr>
          <a:xfrm>
            <a:off x="2491725" y="434325"/>
            <a:ext cx="5166600" cy="263699"/>
          </a:xfrm>
          <a:prstGeom prst="rect">
            <a:avLst/>
          </a:prstGeom>
        </p:spPr>
        <p:txBody>
          <a:bodyPr lIns="91425" tIns="91425" rIns="91425" bIns="91425" anchor="t" anchorCtr="0">
            <a:noAutofit/>
          </a:bodyPr>
          <a:lstStyle/>
          <a:p>
            <a:pPr>
              <a:buNone/>
            </a:pPr>
            <a:r>
              <a:rPr lang="ru" sz="2200" b="1">
                <a:solidFill>
                  <a:srgbClr val="38761D"/>
                </a:solidFill>
                <a:latin typeface="Comic Sans MS"/>
                <a:ea typeface="Comic Sans MS"/>
                <a:cs typeface="Comic Sans MS"/>
                <a:sym typeface="Comic Sans MS"/>
              </a:rPr>
              <a:t>Lutov Yaroslav about Suhnev Oleg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891550" y="731525"/>
            <a:ext cx="7360799" cy="3737700"/>
          </a:xfrm>
          <a:prstGeom prst="rect">
            <a:avLst/>
          </a:prstGeom>
        </p:spPr>
        <p:txBody>
          <a:bodyPr lIns="91425" tIns="91425" rIns="91425" bIns="91425" anchor="t" anchorCtr="0">
            <a:noAutofit/>
          </a:bodyPr>
          <a:lstStyle/>
          <a:p>
            <a:pPr lvl="0" indent="457200" algn="just" rtl="0">
              <a:lnSpc>
                <a:spcPct val="115000"/>
              </a:lnSpc>
              <a:buNone/>
            </a:pPr>
            <a:r>
              <a:rPr lang="ru" sz="2200">
                <a:solidFill>
                  <a:srgbClr val="990000"/>
                </a:solidFill>
                <a:latin typeface="Times New Roman"/>
                <a:ea typeface="Times New Roman"/>
                <a:cs typeface="Times New Roman"/>
                <a:sym typeface="Times New Roman"/>
              </a:rPr>
              <a:t>My best friend is Vlad. He's 12 years old.Vlad is in Year 6 at school. He is very cheerful and curious.  Last summer Vlad was in the country. </a:t>
            </a:r>
          </a:p>
          <a:p>
            <a:pPr lvl="0" indent="457200" algn="just" rtl="0">
              <a:lnSpc>
                <a:spcPct val="115000"/>
              </a:lnSpc>
              <a:buClr>
                <a:schemeClr val="dk1"/>
              </a:buClr>
              <a:buSzPct val="50000"/>
              <a:buFont typeface="Arial"/>
              <a:buNone/>
            </a:pPr>
            <a:r>
              <a:rPr lang="ru" sz="2200">
                <a:solidFill>
                  <a:srgbClr val="990000"/>
                </a:solidFill>
                <a:latin typeface="Times New Roman"/>
                <a:ea typeface="Times New Roman"/>
                <a:cs typeface="Times New Roman"/>
                <a:sym typeface="Times New Roman"/>
              </a:rPr>
              <a:t>He loves board games especially "Monopoly." His favourite pet is his guinea pig. His favourite food is pizza. He loves adventure books. He's a good football player. In the future Vlad wants to become a lawyer. His favorite subject is Math and the Russian language. His favourite city is Moscow. Sometimes at the weekends we go for a walk with Vlad. I am  very lucky that I have such a loyal and reliable friend as Vlad.</a:t>
            </a:r>
          </a:p>
          <a:p>
            <a:endParaRPr lang="ru" sz="2200">
              <a:solidFill>
                <a:srgbClr val="990000"/>
              </a:solidFill>
              <a:latin typeface="Times New Roman"/>
              <a:ea typeface="Times New Roman"/>
              <a:cs typeface="Times New Roman"/>
              <a:sym typeface="Times New Roman"/>
            </a:endParaRPr>
          </a:p>
        </p:txBody>
      </p:sp>
      <p:sp>
        <p:nvSpPr>
          <p:cNvPr id="103" name="Shape 103"/>
          <p:cNvSpPr txBox="1"/>
          <p:nvPr/>
        </p:nvSpPr>
        <p:spPr>
          <a:xfrm>
            <a:off x="2240275" y="422900"/>
            <a:ext cx="5394900" cy="251400"/>
          </a:xfrm>
          <a:prstGeom prst="rect">
            <a:avLst/>
          </a:prstGeom>
        </p:spPr>
        <p:txBody>
          <a:bodyPr lIns="91425" tIns="91425" rIns="91425" bIns="91425" anchor="t" anchorCtr="0">
            <a:noAutofit/>
          </a:bodyPr>
          <a:lstStyle/>
          <a:p>
            <a:pPr>
              <a:buNone/>
            </a:pPr>
            <a:r>
              <a:rPr lang="ru" sz="2000" b="1">
                <a:solidFill>
                  <a:srgbClr val="38761D"/>
                </a:solidFill>
                <a:latin typeface="Comic Sans MS"/>
                <a:ea typeface="Comic Sans MS"/>
                <a:cs typeface="Comic Sans MS"/>
                <a:sym typeface="Comic Sans MS"/>
              </a:rPr>
              <a:t>Kalinin Maksim about Slovick Vladislav</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845825" y="388625"/>
            <a:ext cx="7498199" cy="3703200"/>
          </a:xfrm>
          <a:prstGeom prst="rect">
            <a:avLst/>
          </a:prstGeom>
        </p:spPr>
        <p:txBody>
          <a:bodyPr lIns="91425" tIns="91425" rIns="91425" bIns="91425" anchor="t" anchorCtr="0">
            <a:noAutofit/>
          </a:bodyPr>
          <a:lstStyle/>
          <a:p>
            <a:pPr lvl="0" algn="ctr" rtl="0">
              <a:buNone/>
            </a:pPr>
            <a:r>
              <a:rPr lang="ru" sz="2000" b="1">
                <a:solidFill>
                  <a:srgbClr val="38761D"/>
                </a:solidFill>
                <a:latin typeface="Comic Sans MS"/>
                <a:ea typeface="Comic Sans MS"/>
                <a:cs typeface="Comic Sans MS"/>
                <a:sym typeface="Comic Sans MS"/>
              </a:rPr>
              <a:t>Tania Chitlova about  Petrova Kate and Ermakova Kate</a:t>
            </a:r>
          </a:p>
          <a:p>
            <a:endParaRPr lang="ru" sz="2000" b="1">
              <a:solidFill>
                <a:srgbClr val="38761D"/>
              </a:solidFill>
              <a:latin typeface="Comic Sans MS"/>
              <a:ea typeface="Comic Sans MS"/>
              <a:cs typeface="Comic Sans MS"/>
              <a:sym typeface="Comic Sans MS"/>
            </a:endParaRPr>
          </a:p>
          <a:p>
            <a:pPr lvl="0" indent="457200" algn="just" rtl="0">
              <a:buNone/>
            </a:pPr>
            <a:r>
              <a:rPr lang="ru" sz="1800">
                <a:solidFill>
                  <a:srgbClr val="990000"/>
                </a:solidFill>
                <a:latin typeface="Comic Sans MS"/>
                <a:ea typeface="Comic Sans MS"/>
                <a:cs typeface="Comic Sans MS"/>
                <a:sym typeface="Comic Sans MS"/>
              </a:rPr>
              <a:t>My girlfriend’s name is Kate Ermakova. She is 12 years old. She has  been attending art school for three years. She draws very well. Last summer she travelled to Thailand and Sochi and she brought me a lot of souvenirs. She has got a lot of pets. She has got a rabbit, two parrots, three cats, a dog and a wonderful aquarium with fish. In the summer we often walked with her and had a lot of fun. It was very cool. I'm glad that I have such a good friend as Kate.</a:t>
            </a:r>
          </a:p>
          <a:p>
            <a:pPr lvl="0" indent="457200" algn="just" rtl="0">
              <a:lnSpc>
                <a:spcPct val="115000"/>
              </a:lnSpc>
              <a:buNone/>
            </a:pPr>
            <a:r>
              <a:rPr lang="ru" sz="1800">
                <a:solidFill>
                  <a:srgbClr val="990000"/>
                </a:solidFill>
                <a:latin typeface="Comic Sans MS"/>
                <a:ea typeface="Comic Sans MS"/>
                <a:cs typeface="Comic Sans MS"/>
                <a:sym typeface="Comic Sans MS"/>
              </a:rPr>
              <a:t>Katya Petrova is my friend too. She enjoes dancing. I think she is a talented dancer. She draws very well. We like to walk together. I like my friends.</a:t>
            </a:r>
          </a:p>
          <a:p>
            <a:endParaRPr lang="ru" sz="1800">
              <a:solidFill>
                <a:srgbClr val="990000"/>
              </a:solidFill>
              <a:latin typeface="Comic Sans MS"/>
              <a:ea typeface="Comic Sans MS"/>
              <a:cs typeface="Comic Sans MS"/>
              <a:sym typeface="Comic Sans MS"/>
            </a:endParaRPr>
          </a:p>
          <a:p>
            <a:endParaRPr lang="ru" sz="1800">
              <a:solidFill>
                <a:srgbClr val="990000"/>
              </a:solidFill>
              <a:latin typeface="Comic Sans MS"/>
              <a:ea typeface="Comic Sans MS"/>
              <a:cs typeface="Comic Sans MS"/>
              <a:sym typeface="Comic Sans MS"/>
            </a:endParaRPr>
          </a:p>
          <a:p>
            <a:endParaRPr lang="ru" sz="1800">
              <a:solidFill>
                <a:srgbClr val="990000"/>
              </a:solidFill>
              <a:latin typeface="Comic Sans MS"/>
              <a:ea typeface="Comic Sans MS"/>
              <a:cs typeface="Comic Sans MS"/>
              <a:sym typeface="Comic Sans MS"/>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822900" y="514325"/>
            <a:ext cx="7498199" cy="3771900"/>
          </a:xfrm>
          <a:prstGeom prst="rect">
            <a:avLst/>
          </a:prstGeom>
        </p:spPr>
        <p:txBody>
          <a:bodyPr lIns="91425" tIns="91425" rIns="91425" bIns="91425" anchor="t" anchorCtr="0">
            <a:noAutofit/>
          </a:bodyPr>
          <a:lstStyle/>
          <a:p>
            <a:pPr lvl="0" algn="ctr" rtl="0">
              <a:buNone/>
            </a:pPr>
            <a:r>
              <a:rPr lang="ru" sz="2400" b="1">
                <a:solidFill>
                  <a:srgbClr val="38761D"/>
                </a:solidFill>
                <a:latin typeface="Comic Sans MS"/>
                <a:ea typeface="Comic Sans MS"/>
                <a:cs typeface="Comic Sans MS"/>
                <a:sym typeface="Comic Sans MS"/>
              </a:rPr>
              <a:t>Laevskay Natalya about Kulikova Anna</a:t>
            </a:r>
          </a:p>
          <a:p>
            <a:endParaRPr lang="ru" sz="2400" b="1">
              <a:solidFill>
                <a:srgbClr val="38761D"/>
              </a:solidFill>
              <a:latin typeface="Comic Sans MS"/>
              <a:ea typeface="Comic Sans MS"/>
              <a:cs typeface="Comic Sans MS"/>
              <a:sym typeface="Comic Sans MS"/>
            </a:endParaRPr>
          </a:p>
          <a:p>
            <a:pPr lvl="0" algn="just" rtl="0">
              <a:buNone/>
            </a:pPr>
            <a:r>
              <a:rPr lang="ru" sz="2400">
                <a:solidFill>
                  <a:srgbClr val="990000"/>
                </a:solidFill>
                <a:latin typeface="Comic Sans MS"/>
                <a:ea typeface="Comic Sans MS"/>
                <a:cs typeface="Comic Sans MS"/>
                <a:sym typeface="Comic Sans MS"/>
              </a:rPr>
              <a:t>My best friend is Anna Kulikova. She's a good friend. I think that she is a talented singer. Her voice is strong and beautiful. Anya is engaged in singing. She sings in a famous Moscow choir. Every year they travel to different countries and take part in different contests. Last summer they were in Bulgaria. She is fond of dancing. I love my friend.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stretch>
            <a:fillRect/>
          </a:stretch>
        </p:blipFill>
        <p:spPr>
          <a:xfrm>
            <a:off x="2400275" y="421525"/>
            <a:ext cx="6064700" cy="4300450"/>
          </a:xfrm>
          <a:prstGeom prst="rect">
            <a:avLst/>
          </a:prstGeom>
        </p:spPr>
      </p:pic>
      <p:sp>
        <p:nvSpPr>
          <p:cNvPr id="119" name="Shape 119"/>
          <p:cNvSpPr txBox="1"/>
          <p:nvPr/>
        </p:nvSpPr>
        <p:spPr>
          <a:xfrm>
            <a:off x="902975" y="1794500"/>
            <a:ext cx="1497299" cy="708600"/>
          </a:xfrm>
          <a:prstGeom prst="rect">
            <a:avLst/>
          </a:prstGeom>
        </p:spPr>
        <p:txBody>
          <a:bodyPr lIns="91425" tIns="91425" rIns="91425" bIns="91425" anchor="t" anchorCtr="0">
            <a:noAutofit/>
          </a:bodyPr>
          <a:lstStyle/>
          <a:p>
            <a:pPr>
              <a:buNone/>
            </a:pPr>
            <a:r>
              <a:rPr lang="ru" sz="2400">
                <a:solidFill>
                  <a:srgbClr val="990000"/>
                </a:solidFill>
                <a:latin typeface="Comic Sans MS"/>
                <a:ea typeface="Comic Sans MS"/>
                <a:cs typeface="Comic Sans MS"/>
                <a:sym typeface="Comic Sans MS"/>
              </a:rPr>
              <a:t>Kukikova Anna</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Кнопка">
  <a:themeElements>
    <a:clrScheme name="Кнопка">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986</Words>
  <Application>Microsoft Office PowerPoint</Application>
  <PresentationFormat>Экран (16:9)</PresentationFormat>
  <Paragraphs>61</Paragraphs>
  <Slides>19</Slides>
  <Notes>19</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simple-light</vt:lpstr>
      <vt:lpstr>Кнопка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cp:revision>
  <dcterms:modified xsi:type="dcterms:W3CDTF">2014-01-29T23:08:31Z</dcterms:modified>
</cp:coreProperties>
</file>