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sldIdLst>
    <p:sldId id="256" r:id="rId8"/>
    <p:sldId id="268" r:id="rId9"/>
    <p:sldId id="270" r:id="rId10"/>
    <p:sldId id="269" r:id="rId11"/>
    <p:sldId id="259" r:id="rId12"/>
    <p:sldId id="260" r:id="rId13"/>
    <p:sldId id="261" r:id="rId14"/>
    <p:sldId id="263" r:id="rId15"/>
    <p:sldId id="262" r:id="rId16"/>
    <p:sldId id="264" r:id="rId17"/>
    <p:sldId id="266" r:id="rId18"/>
    <p:sldId id="267" r:id="rId19"/>
    <p:sldId id="25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B3137-777A-4625-B676-3CBB9BC6F07F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31CA-3372-48D0-8E3D-F92DCB0F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7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0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97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7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67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9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3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0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4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97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17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2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1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9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32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1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54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16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6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8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37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00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58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55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90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91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18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3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15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9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9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0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2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61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01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03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1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53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26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7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8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72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02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51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1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83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4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87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09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5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6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3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1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46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018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4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51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59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74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06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8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7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3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440925"/>
            <a:ext cx="4894312" cy="1179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you doing for the winter holidays?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5000600" cy="913656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667">
                        <a14:foregroundMark x1="38833" y1="42000" x2="51333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33" y="3933056"/>
            <a:ext cx="2665629" cy="26656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524"/>
            <a:ext cx="2646040" cy="292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255924"/>
            <a:ext cx="2646040" cy="292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True or False?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</a:t>
            </a: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</a:t>
            </a: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F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5" descr="C:\Users\днс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667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Say what people are doing on Christmas.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                They are  … </a:t>
            </a:r>
            <a:r>
              <a:rPr lang="en-US" sz="4800" b="1" dirty="0" err="1" smtClean="0">
                <a:solidFill>
                  <a:srgbClr val="002060"/>
                </a:solidFill>
              </a:rPr>
              <a:t>ing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For ideas: </a:t>
            </a:r>
            <a:r>
              <a:rPr lang="en-US" i="1" dirty="0" smtClean="0">
                <a:solidFill>
                  <a:srgbClr val="002060"/>
                </a:solidFill>
              </a:rPr>
              <a:t>take a photo, skate, listen to music, speak on the phone, sing Christmas songs and carols, collect money for charity, decorate the Christmas tree, have Christmas dinner, enjoy Christmas</a:t>
            </a:r>
            <a:endParaRPr lang="en-US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6" y="1881085"/>
            <a:ext cx="3048000" cy="19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46" y="2420888"/>
            <a:ext cx="2769096" cy="19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97" y="1881085"/>
            <a:ext cx="2843808" cy="19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Homework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727" y="163150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C42F1A"/>
              </a:solidFill>
              <a:latin typeface="Trebuchet MS" panose="020B0603020202020204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sz="4400" b="1" dirty="0" smtClean="0">
                <a:solidFill>
                  <a:srgbClr val="002060"/>
                </a:solidFill>
              </a:rPr>
              <a:t>Ex. 11, 12, p.80</a:t>
            </a:r>
            <a:endParaRPr lang="en-US" sz="4400" dirty="0" smtClean="0"/>
          </a:p>
        </p:txBody>
      </p:sp>
      <p:pic>
        <p:nvPicPr>
          <p:cNvPr id="7170" name="Picture 2" descr="C:\Users\днс\Desktop\1292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3" y="2708920"/>
            <a:ext cx="1872208" cy="23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Let’s make a conclusion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C42F1A"/>
              </a:solidFill>
              <a:latin typeface="Trebuchet MS" panose="020B0603020202020204"/>
            </a:endParaRP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/>
              </a:rPr>
              <a:t>Do you learn about celebrating Christmas in Great Britain?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/>
              </a:rPr>
              <a:t>Have you got a lot of practice?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/>
              </a:rPr>
              <a:t>What was easy to learn?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/>
              </a:rPr>
              <a:t>What was difficult?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/>
              </a:rPr>
              <a:t>What do you like?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lvl="0">
              <a:spcBef>
                <a:spcPts val="0"/>
              </a:spcBef>
              <a:buFontTx/>
              <a:buAutoNum type="arabicPeriod"/>
            </a:pPr>
            <a:r>
              <a:rPr lang="en-US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rebuchet MS" panose="020B0603020202020204"/>
              </a:rPr>
              <a:t>What don’t you like?</a:t>
            </a: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2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C42F1A"/>
              </a:solidFill>
              <a:latin typeface="Trebuchet MS" panose="020B0603020202020204"/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altLang="ru-RU" dirty="0" err="1" smtClean="0">
                <a:solidFill>
                  <a:srgbClr val="002060"/>
                </a:solidFill>
              </a:rPr>
              <a:t>Биболетова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М.З., Денисенко О.А., </a:t>
            </a:r>
            <a:r>
              <a:rPr lang="ru-RU" altLang="ru-RU" dirty="0" err="1">
                <a:solidFill>
                  <a:srgbClr val="002060"/>
                </a:solidFill>
              </a:rPr>
              <a:t>Трубанева</a:t>
            </a:r>
            <a:r>
              <a:rPr lang="ru-RU" altLang="ru-RU" dirty="0">
                <a:solidFill>
                  <a:srgbClr val="002060"/>
                </a:solidFill>
              </a:rPr>
              <a:t> Н.Н. Английский язык: Английский с удовольствием/ </a:t>
            </a:r>
            <a:r>
              <a:rPr lang="en-US" altLang="ru-RU" dirty="0">
                <a:solidFill>
                  <a:srgbClr val="002060"/>
                </a:solidFill>
              </a:rPr>
              <a:t>Enjoy English</a:t>
            </a:r>
            <a:r>
              <a:rPr lang="ru-RU" altLang="ru-RU" dirty="0">
                <a:solidFill>
                  <a:srgbClr val="002060"/>
                </a:solidFill>
              </a:rPr>
              <a:t>: учебник для 5 класса , Обнинск: Титул, 2012</a:t>
            </a:r>
            <a:endParaRPr lang="en-US" altLang="ru-RU" dirty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ru-RU" dirty="0">
                <a:solidFill>
                  <a:srgbClr val="002060"/>
                </a:solidFill>
              </a:rPr>
              <a:t>“Enjoy English: 5 </a:t>
            </a:r>
            <a:r>
              <a:rPr lang="ru-RU" altLang="ru-RU" dirty="0">
                <a:solidFill>
                  <a:srgbClr val="002060"/>
                </a:solidFill>
              </a:rPr>
              <a:t>класс: Учебник ФГОС (</a:t>
            </a:r>
            <a:r>
              <a:rPr lang="en-US" altLang="ru-RU" dirty="0">
                <a:solidFill>
                  <a:srgbClr val="002060"/>
                </a:solidFill>
              </a:rPr>
              <a:t>CDmp3)”  </a:t>
            </a:r>
            <a:r>
              <a:rPr lang="ru-RU" altLang="ru-RU" dirty="0" err="1">
                <a:solidFill>
                  <a:srgbClr val="002060"/>
                </a:solidFill>
              </a:rPr>
              <a:t>Биболетова</a:t>
            </a:r>
            <a:r>
              <a:rPr lang="ru-RU" altLang="ru-RU" dirty="0">
                <a:solidFill>
                  <a:srgbClr val="002060"/>
                </a:solidFill>
              </a:rPr>
              <a:t> М.З., Денисенко О.А., </a:t>
            </a:r>
            <a:r>
              <a:rPr lang="ru-RU" altLang="ru-RU" dirty="0" err="1">
                <a:solidFill>
                  <a:srgbClr val="002060"/>
                </a:solidFill>
              </a:rPr>
              <a:t>Трубанева</a:t>
            </a:r>
            <a:r>
              <a:rPr lang="ru-RU" altLang="ru-RU" dirty="0">
                <a:solidFill>
                  <a:srgbClr val="002060"/>
                </a:solidFill>
              </a:rPr>
              <a:t> Н.Н. - Обнинск: Титул, 2012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altLang="ru-RU" dirty="0" smtClean="0">
                <a:solidFill>
                  <a:srgbClr val="002060"/>
                </a:solidFill>
              </a:rPr>
              <a:t>www.images.yandex.ru</a:t>
            </a:r>
            <a:endParaRPr lang="en-US" altLang="ru-RU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6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Unscramble the words  and learn what we are going to speak about.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sz="4800" b="1" dirty="0" smtClean="0">
                <a:solidFill>
                  <a:srgbClr val="002060"/>
                </a:solidFill>
              </a:rPr>
              <a:t>MASCHIRTS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         NI  REAGT   BRTIAIN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344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</a:t>
            </a:r>
            <a:endParaRPr lang="ru-RU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7" y="-327241"/>
            <a:ext cx="1738313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1605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819150"/>
            <a:ext cx="2987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49725"/>
            <a:ext cx="19431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21" y="1988840"/>
            <a:ext cx="37433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9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aim of the lesson is: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b="1" dirty="0" smtClean="0">
                <a:solidFill>
                  <a:srgbClr val="002060"/>
                </a:solidFill>
              </a:rPr>
              <a:t>to learn about celebrating Christmas in Great Britain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to say what people are doing on Christmas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01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Listen, read and repeat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[k] – </a:t>
            </a:r>
            <a:r>
              <a:rPr lang="en-US" b="1" dirty="0" smtClean="0">
                <a:solidFill>
                  <a:srgbClr val="002060"/>
                </a:solidFill>
              </a:rPr>
              <a:t>Ch</a:t>
            </a:r>
            <a:r>
              <a:rPr lang="en-US" dirty="0" smtClean="0">
                <a:solidFill>
                  <a:srgbClr val="002060"/>
                </a:solidFill>
              </a:rPr>
              <a:t>ristmas, de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orate, de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oration, 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apital, 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arols, 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onsist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[s] –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ity,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entre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entral, De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ember,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elebrate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[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θ]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the 25</a:t>
            </a:r>
            <a:r>
              <a:rPr lang="en-US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December, the 24</a:t>
            </a:r>
            <a:r>
              <a:rPr lang="en-US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December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[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ə] – dec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rate, c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llect, c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nsist, p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tato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[o:] – f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or,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bef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ore,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way, th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ough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t, l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aw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[</a:t>
            </a:r>
            <a:r>
              <a:rPr lang="el-G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Λ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] – L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ndon, L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ndoners,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lour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loured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m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ney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043 - Unit 2, Exercise 6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736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Listen and say what season Simon and Susan like and why.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spring                                                     summer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autumn                                                   winter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днс\Desktop\4e02bd48cef47dc4428dc68fd90134f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4644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42 - Unit 2, Exercise 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860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Say what season is the most </a:t>
            </a:r>
            <a:r>
              <a:rPr lang="en-US" b="1" dirty="0" err="1" smtClean="0">
                <a:solidFill>
                  <a:srgbClr val="FF0000"/>
                </a:solidFill>
              </a:rPr>
              <a:t>favourite</a:t>
            </a:r>
            <a:r>
              <a:rPr lang="en-US" b="1" dirty="0" smtClean="0">
                <a:solidFill>
                  <a:srgbClr val="FF0000"/>
                </a:solidFill>
              </a:rPr>
              <a:t> of your classmates. Why do they like it? Is it your </a:t>
            </a:r>
            <a:r>
              <a:rPr lang="en-US" b="1" dirty="0" err="1" smtClean="0">
                <a:solidFill>
                  <a:srgbClr val="FF0000"/>
                </a:solidFill>
              </a:rPr>
              <a:t>favourite</a:t>
            </a:r>
            <a:r>
              <a:rPr lang="en-US" b="1" dirty="0" smtClean="0">
                <a:solidFill>
                  <a:srgbClr val="FF0000"/>
                </a:solidFill>
              </a:rPr>
              <a:t> too?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… is the most 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favourite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season, because we …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 like … too.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1762125" cy="176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9701"/>
            <a:ext cx="1944216" cy="17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947150" cy="176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762125" cy="176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06719"/>
            <a:ext cx="1820466" cy="17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Read the text and find out: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Text A                             Text B</a:t>
            </a: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present do           1. What have central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Londoners get every            London’s got at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year from the people          Christmas?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Norway?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What is there in               2. When is Christmas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 </a:t>
            </a:r>
            <a:r>
              <a:rPr lang="en-US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centre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London          Eve?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 winter?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What does British           3. What do Christmas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Christmas dinner                 groups of singers perform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b="1" smtClean="0">
                <a:solidFill>
                  <a:srgbClr val="002060"/>
                </a:solidFill>
                <a:latin typeface="Calibri" panose="020F0502020204030204" pitchFamily="34" charset="0"/>
              </a:rPr>
              <a:t>onsist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of?                            in the streets and squares?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Fill in the missing information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Text A                                  Text B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a big Christmas tree 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1.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beautiful decorations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nice skating rink    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2.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traditional Christmas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       songs and carols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Christmas pudding    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 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24</a:t>
            </a:r>
            <a:r>
              <a:rPr lang="en-US" b="1" i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</a:t>
            </a:r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December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496</Words>
  <Application>Microsoft Office PowerPoint</Application>
  <PresentationFormat>Экран (4:3)</PresentationFormat>
  <Paragraphs>93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What are you doing for the winter holidays?</vt:lpstr>
      <vt:lpstr>Unscramble the words  and learn what we are going to speak about.</vt:lpstr>
      <vt:lpstr>Презентация PowerPoint</vt:lpstr>
      <vt:lpstr>The aim of the lesson is:</vt:lpstr>
      <vt:lpstr>Listen, read and repeat</vt:lpstr>
      <vt:lpstr>Listen and say what season Simon and Susan like and why.</vt:lpstr>
      <vt:lpstr>Say what season is the most favourite of your classmates. Why do they like it? Is it your favourite too?</vt:lpstr>
      <vt:lpstr>Read the text and find out:</vt:lpstr>
      <vt:lpstr>Fill in the missing information</vt:lpstr>
      <vt:lpstr>True or False?</vt:lpstr>
      <vt:lpstr>Say what people are doing on Christmas.</vt:lpstr>
      <vt:lpstr> Homework</vt:lpstr>
      <vt:lpstr>Let’s make a conclusion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днс</cp:lastModifiedBy>
  <cp:revision>27</cp:revision>
  <dcterms:created xsi:type="dcterms:W3CDTF">2013-11-15T10:20:22Z</dcterms:created>
  <dcterms:modified xsi:type="dcterms:W3CDTF">2014-01-24T13:59:59Z</dcterms:modified>
</cp:coreProperties>
</file>