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71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9" r:id="rId12"/>
    <p:sldId id="268" r:id="rId13"/>
    <p:sldId id="258" r:id="rId14"/>
    <p:sldId id="259" r:id="rId15"/>
    <p:sldId id="260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64B7-A844-478A-B6CD-F98D15891E52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D1F6-BF03-4E4F-82B2-902C5C8B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15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64B7-A844-478A-B6CD-F98D15891E52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D1F6-BF03-4E4F-82B2-902C5C8B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59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64B7-A844-478A-B6CD-F98D15891E52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D1F6-BF03-4E4F-82B2-902C5C8B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96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64B7-A844-478A-B6CD-F98D15891E52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D1F6-BF03-4E4F-82B2-902C5C8B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99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64B7-A844-478A-B6CD-F98D15891E52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D1F6-BF03-4E4F-82B2-902C5C8B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9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64B7-A844-478A-B6CD-F98D15891E52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D1F6-BF03-4E4F-82B2-902C5C8B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4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64B7-A844-478A-B6CD-F98D15891E52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D1F6-BF03-4E4F-82B2-902C5C8B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89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64B7-A844-478A-B6CD-F98D15891E52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D1F6-BF03-4E4F-82B2-902C5C8B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38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64B7-A844-478A-B6CD-F98D15891E52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D1F6-BF03-4E4F-82B2-902C5C8B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08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64B7-A844-478A-B6CD-F98D15891E52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D1F6-BF03-4E4F-82B2-902C5C8B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43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64B7-A844-478A-B6CD-F98D15891E52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D1F6-BF03-4E4F-82B2-902C5C8B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68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564B7-A844-478A-B6CD-F98D15891E52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2D1F6-BF03-4E4F-82B2-902C5C8B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80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io.by/uploads/tinymce_images/OLIMPIA/3f203d34621855cfb001362930c655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43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olimpiada.dljatebja.ru/src/images/4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6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7-tub-ru.yandex.net/i?id=680154721-06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2107"/>
            <a:ext cx="8568952" cy="631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890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4-tub-ru.yandex.net/i?id=169759075-32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2" y="0"/>
            <a:ext cx="91185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346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sdenuevayorkavigo.files.wordpress.com/2009/09/mis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20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8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3-tub-ru.yandex.net/i?id=410174124-4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043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00igr.net/datas/fizkultura/Olimpijskij-sport/0008-008-Nazovi-zimnie-olimpijskie-vidy-spo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50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3-tub-ru.yandex.net/i?id=410174124-4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9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1-tub-ru.yandex.net/i?id=152509429-18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266"/>
            <a:ext cx="88569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87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i-portal.ru/uploads/images/00/00/02/2013/12/10/5fa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680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«&amp;Ocy;&amp;lcy;&amp;icy;&amp;mcy;&amp;pcy;&amp;icy;&amp;jcy;&amp;scy;&amp;kcy;&amp;icy;&amp;iecy; &amp;icy;&amp;gcy;&amp;rcy;&amp;ycy;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27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S070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3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биатл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82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бобсл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548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5-tub-ru.yandex.net/i?id=455637678-06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82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olimp-cdt.narod.ru/img/0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59432"/>
            <a:ext cx="9252520" cy="75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50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S070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67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Павел</cp:lastModifiedBy>
  <cp:revision>14</cp:revision>
  <dcterms:created xsi:type="dcterms:W3CDTF">2014-01-14T16:16:07Z</dcterms:created>
  <dcterms:modified xsi:type="dcterms:W3CDTF">2014-01-22T16:18:01Z</dcterms:modified>
</cp:coreProperties>
</file>