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9" descr="J01442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D:\Слайды\обои\природа\getImage.дjpe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142976" y="428604"/>
            <a:ext cx="6572296" cy="5498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226439" y="5934670"/>
            <a:ext cx="6310254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Такая разная осень</a:t>
            </a:r>
            <a:endParaRPr lang="ru-RU" sz="54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J01442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142852"/>
            <a:ext cx="7429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Осенние приметы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428736"/>
            <a:ext cx="5974122" cy="4786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1000108"/>
            <a:ext cx="4462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C000"/>
                </a:solidFill>
              </a:rPr>
              <a:t>Весна красна цветами, а осень снопами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1357298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</a:rPr>
              <a:t>Весна красна, да голодна, осень дождлива, да сыта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857364"/>
            <a:ext cx="3421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C000"/>
                </a:solidFill>
              </a:rPr>
              <a:t>Теплая осень - к долгой зиме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2285992"/>
            <a:ext cx="6143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</a:rPr>
              <a:t>Осенью серенько утро, так жди красного денька.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428728" y="6211669"/>
            <a:ext cx="62263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Если с дерева лист не чисто спадет - будет холодная зима.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5429264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</a:rPr>
              <a:t>Высоко птицы перелетные летят осенью, так снега много будет, а низко - мало снега будет.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5000636"/>
            <a:ext cx="5857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C000"/>
                </a:solidFill>
              </a:rPr>
              <a:t>Появление комаров поздней осенью - к мягкой зиме.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407194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</a:rPr>
              <a:t>Если осенью листья березы начнут желтеть с верхушки, то будущая весна будет ранняя, а если с низу - то поздняя.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J01442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285728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92D050"/>
                </a:solidFill>
              </a:rPr>
              <a:t>загадки</a:t>
            </a:r>
            <a:endParaRPr lang="ru-RU" sz="4000" b="1" dirty="0">
              <a:solidFill>
                <a:srgbClr val="92D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000108"/>
            <a:ext cx="29289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Солнцу теплому не верьте -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Впереди метели.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В золотистой круговерти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Листья полетели.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Это я пришла с дождями,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Листопадом и ветрами.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3" y="428604"/>
            <a:ext cx="363425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428992" y="31432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Ветки в парке шелестят,</a:t>
            </a:r>
          </a:p>
          <a:p>
            <a:r>
              <a:rPr lang="ru-RU" b="1" dirty="0" smtClean="0"/>
              <a:t>Сбрасывают свой наряд.</a:t>
            </a:r>
          </a:p>
          <a:p>
            <a:r>
              <a:rPr lang="ru-RU" b="1" dirty="0" smtClean="0"/>
              <a:t>Он у дуба и березки</a:t>
            </a:r>
          </a:p>
          <a:p>
            <a:r>
              <a:rPr lang="ru-RU" b="1" dirty="0" smtClean="0"/>
              <a:t>Разноцветный, яркий, броский</a:t>
            </a:r>
            <a:endParaRPr lang="ru-RU" b="1" dirty="0"/>
          </a:p>
        </p:txBody>
      </p:sp>
      <p:pic>
        <p:nvPicPr>
          <p:cNvPr id="1027" name="Picture 3" descr="D:\Слайды\обои\природа\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3" y="2571744"/>
            <a:ext cx="2857488" cy="285748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 rot="10800000">
            <a:off x="6715140" y="85723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FF00"/>
                </a:solidFill>
              </a:rPr>
              <a:t>осень</a:t>
            </a:r>
            <a:endParaRPr lang="ru-RU" b="1" u="sng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6143636" y="564357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листопад</a:t>
            </a:r>
            <a:endParaRPr lang="ru-RU" b="1" u="sng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5103674"/>
            <a:ext cx="3429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Льется он косой стеной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 стучит по нашим окнам.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Сам холодный, проливной,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А в саду беседки мокнут.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Лист осенний долго кружит,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Чтоб потом спуститься в лужу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D:\Слайды\обои\природа\getImageм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28934"/>
            <a:ext cx="3500430" cy="23275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TextBox 11"/>
          <p:cNvSpPr txBox="1"/>
          <p:nvPr/>
        </p:nvSpPr>
        <p:spPr>
          <a:xfrm rot="10800000">
            <a:off x="285720" y="571501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Осенний дождь</a:t>
            </a:r>
            <a:endParaRPr lang="ru-RU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J01442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Поле осенью промокло, Но зато созрела свёкла.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А в сентябрьских садах. Много яблок на ветвях. 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Что к зиме мы собираем? Как его мы называем?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285860"/>
            <a:ext cx="4979470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072198" y="4429132"/>
            <a:ext cx="30718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Осенью он часто нужен -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Если лупит дождь по лужам,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Если небо в черных тучах,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Он для нас помощник лучший.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Над собой его раскрой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 навес себе устрой!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3505" y="1142984"/>
            <a:ext cx="376049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 rot="10800000">
            <a:off x="285720" y="114298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FF00"/>
                </a:solidFill>
              </a:rPr>
              <a:t>урожай</a:t>
            </a:r>
            <a:endParaRPr lang="ru-RU" b="1" u="sng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>
            <a:off x="7572396" y="6488668"/>
            <a:ext cx="13573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зонтик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5429264"/>
            <a:ext cx="3357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 сентябре и в октябре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Их так много во дворе!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Дождь прошел - оставил их,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Средних, маленьких, больших.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214686"/>
            <a:ext cx="314327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 rot="10800000">
            <a:off x="2714612" y="564357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лужи</a:t>
            </a:r>
            <a:endParaRPr lang="ru-RU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J01442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3286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Созревают в сентябре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 по вкусу детворе.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Очень твердые скорлупки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У комочков вкусных.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Не сломай об них ты зубки -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Это было б грустно.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0"/>
            <a:ext cx="4536313" cy="3024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572116" y="4500570"/>
            <a:ext cx="35718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 ноябре деревья голы,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Мокнут садики и школы.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Рядом с капелькой-дождинкой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Вьется белая пушинка,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Мимо окон пролетает,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А потом на травке тает.</a:t>
            </a:r>
          </a:p>
        </p:txBody>
      </p:sp>
      <p:pic>
        <p:nvPicPr>
          <p:cNvPr id="3077" name="Picture 5" descr="D:\Слайды\обои\природа\i.jpegя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263895"/>
            <a:ext cx="5214974" cy="3360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 rot="10800000">
            <a:off x="1785918" y="178592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Орехи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>
            <a:off x="5643570" y="6286520"/>
            <a:ext cx="3205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FFFF00"/>
                </a:solidFill>
              </a:rPr>
              <a:t> (Первый снег, снег с дождем)</a:t>
            </a:r>
            <a:endParaRPr lang="ru-RU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9013" y="2714625"/>
            <a:ext cx="2085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9" descr="J01442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3314" y="3357543"/>
            <a:ext cx="5250686" cy="35004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500306"/>
            <a:ext cx="4546314" cy="30718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285728"/>
            <a:ext cx="4357686" cy="2905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85720" y="14285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</a:t>
            </a:r>
            <a:r>
              <a:rPr lang="ru-RU" b="1" dirty="0" smtClean="0">
                <a:solidFill>
                  <a:srgbClr val="FFFF00"/>
                </a:solidFill>
              </a:rPr>
              <a:t>елка осенью без спешки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Прячет желуди, орешки,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Мышка - зерна собирает,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Норку плотно набивает.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Это склад, а не нора -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Зерен выросла гора!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Что же делают зверята?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Угадайте-ка, ребята!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1428728" y="6072206"/>
            <a:ext cx="1752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FFFF00"/>
                </a:solidFill>
              </a:rPr>
              <a:t>Запасы на зиму</a:t>
            </a:r>
            <a:endParaRPr lang="ru-RU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J01442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428604"/>
            <a:ext cx="5060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Comic Sans MS" pitchFamily="66" charset="0"/>
              </a:rPr>
              <a:t>Спасибо за внимание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643578"/>
            <a:ext cx="8929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Старший воспитатель: </a:t>
            </a:r>
            <a:r>
              <a:rPr lang="ru-RU" sz="2000" b="1" dirty="0" err="1" smtClean="0">
                <a:solidFill>
                  <a:srgbClr val="C00000"/>
                </a:solidFill>
                <a:latin typeface="Comic Sans MS" pitchFamily="66" charset="0"/>
              </a:rPr>
              <a:t>Бабникова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 Галина Васильевна</a:t>
            </a:r>
          </a:p>
          <a:p>
            <a:pPr algn="ctr">
              <a:buNone/>
            </a:pPr>
            <a:r>
              <a:rPr lang="ru-RU" sz="2000" b="1" dirty="0" err="1" smtClean="0">
                <a:solidFill>
                  <a:srgbClr val="C00000"/>
                </a:solidFill>
                <a:latin typeface="Comic Sans MS" pitchFamily="66" charset="0"/>
              </a:rPr>
              <a:t>РеспубликаТатарстан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, г. Лениногорск, МБДОУ № 26 «Земляничка»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2012 г.</a:t>
            </a:r>
          </a:p>
        </p:txBody>
      </p:sp>
      <p:pic>
        <p:nvPicPr>
          <p:cNvPr id="5" name="Picture 2" descr="D:\Слайды\обои\природа\getImage.дjpe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857356" y="1000108"/>
            <a:ext cx="5550307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J01442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D:\Слайды\обои\природа\getImage.Вjpe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71546"/>
            <a:ext cx="7620000" cy="5067300"/>
          </a:xfrm>
          <a:prstGeom prst="ellipse">
            <a:avLst/>
          </a:prstGeom>
          <a:ln w="28575" cap="rnd">
            <a:solidFill>
              <a:schemeClr val="accent3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По толкованию Даля — от "осенять» — затенять: наступление сумрака— одно из четырех времен года, между летом и зимой.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6211669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Осень — переходный сезон, когда заметно уменьшение светового дня и постепенно понижается температура окружающей среды.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J01442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4474633" cy="335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985453"/>
            <a:ext cx="4385348" cy="38725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43406" y="357166"/>
            <a:ext cx="4500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92D050"/>
                </a:solidFill>
              </a:rPr>
              <a:t>1 </a:t>
            </a:r>
            <a:r>
              <a:rPr lang="ru-RU" b="1" i="1" u="sng" dirty="0" err="1" smtClean="0">
                <a:solidFill>
                  <a:srgbClr val="92D050"/>
                </a:solidFill>
              </a:rPr>
              <a:t>подсезон</a:t>
            </a:r>
            <a:r>
              <a:rPr lang="ru-RU" b="1" i="1" dirty="0" smtClean="0">
                <a:solidFill>
                  <a:srgbClr val="92D050"/>
                </a:solidFill>
              </a:rPr>
              <a:t> — начало осени (длится с конца августа до второй половины сентября). </a:t>
            </a:r>
            <a:endParaRPr lang="ru-RU" b="1" i="1" dirty="0">
              <a:solidFill>
                <a:srgbClr val="92D05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1285860"/>
            <a:ext cx="4953034" cy="3714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J01442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1125125"/>
            <a:ext cx="4214842" cy="3161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3298" y="285728"/>
            <a:ext cx="4312006" cy="2871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143248"/>
            <a:ext cx="4643470" cy="336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J01442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7" name="Picture 3" descr="D:\Слайды\обои\природа\getImageвв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3" y="428604"/>
            <a:ext cx="5753533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643182"/>
            <a:ext cx="5643602" cy="3993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J01442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4612" y="2285992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285728"/>
            <a:ext cx="2357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rgbClr val="00B0F0"/>
                </a:solidFill>
              </a:rPr>
              <a:t>2 </a:t>
            </a:r>
            <a:r>
              <a:rPr lang="ru-RU" b="1" i="1" u="sng" dirty="0" err="1" smtClean="0">
                <a:solidFill>
                  <a:srgbClr val="00B0F0"/>
                </a:solidFill>
              </a:rPr>
              <a:t>подсезон</a:t>
            </a:r>
            <a:r>
              <a:rPr lang="ru-RU" b="1" i="1" u="sng" dirty="0"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— </a:t>
            </a:r>
            <a:r>
              <a:rPr lang="ru-RU" b="1" i="1" dirty="0" smtClean="0">
                <a:solidFill>
                  <a:srgbClr val="00B0F0"/>
                </a:solidFill>
              </a:rPr>
              <a:t>золотая осень (конец сентября - середина октября). </a:t>
            </a:r>
            <a:endParaRPr lang="ru-RU" b="1" i="1" dirty="0">
              <a:solidFill>
                <a:srgbClr val="00B0F0"/>
              </a:solidFill>
            </a:endParaRPr>
          </a:p>
        </p:txBody>
      </p:sp>
      <p:pic>
        <p:nvPicPr>
          <p:cNvPr id="4099" name="Picture 3" descr="D:\Слайды\обои\природа\getImageл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52"/>
            <a:ext cx="5929354" cy="333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D:\Слайды\обои\природа\38839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928934"/>
            <a:ext cx="4522870" cy="3286148"/>
          </a:xfrm>
          <a:prstGeom prst="roundRect">
            <a:avLst>
              <a:gd name="adj" fmla="val 16667"/>
            </a:avLst>
          </a:prstGeom>
          <a:ln w="76200">
            <a:solidFill>
              <a:srgbClr val="00B05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286124"/>
            <a:ext cx="3857652" cy="289323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J01442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43372" y="142852"/>
            <a:ext cx="5000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FF00"/>
                </a:solidFill>
              </a:rPr>
              <a:t>3 </a:t>
            </a:r>
            <a:r>
              <a:rPr lang="ru-RU" b="1" u="sng" dirty="0" err="1" smtClean="0">
                <a:solidFill>
                  <a:srgbClr val="FFFF00"/>
                </a:solidFill>
              </a:rPr>
              <a:t>подсезон</a:t>
            </a:r>
            <a:r>
              <a:rPr lang="ru-RU" b="1" u="sng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— глубокая осень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(вторая половина октября - начало ноября).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123" name="Picture 3" descr="D:\Слайды\обои\природа\28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3206188" cy="2974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428736"/>
            <a:ext cx="5643602" cy="37128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643314"/>
            <a:ext cx="4500558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85720" y="6488668"/>
            <a:ext cx="260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C000"/>
                </a:solidFill>
              </a:rPr>
              <a:t>Возможен первый снег</a:t>
            </a:r>
            <a:r>
              <a:rPr lang="ru-RU" b="1" i="1" dirty="0" smtClean="0">
                <a:solidFill>
                  <a:srgbClr val="00B0F0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J01442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rgbClr val="FFFF00"/>
                </a:solidFill>
              </a:rPr>
              <a:t>4 </a:t>
            </a:r>
            <a:r>
              <a:rPr lang="ru-RU" b="1" i="1" u="sng" dirty="0" err="1" smtClean="0">
                <a:solidFill>
                  <a:srgbClr val="FFFF00"/>
                </a:solidFill>
              </a:rPr>
              <a:t>подсезон</a:t>
            </a:r>
            <a:r>
              <a:rPr lang="ru-RU" b="1" i="1" u="sng" dirty="0" smtClean="0">
                <a:solidFill>
                  <a:srgbClr val="FFFF00"/>
                </a:solidFill>
              </a:rPr>
              <a:t> </a:t>
            </a:r>
            <a:r>
              <a:rPr lang="ru-RU" b="1" i="1" dirty="0" smtClean="0">
                <a:solidFill>
                  <a:srgbClr val="FFFF00"/>
                </a:solidFill>
              </a:rPr>
              <a:t>— предзимье (первая половина ноября). </a:t>
            </a: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06" y="357166"/>
            <a:ext cx="4500594" cy="28128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876"/>
            <a:ext cx="410479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 descr="D:\Слайды\обои\природа\2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1714488"/>
            <a:ext cx="4572032" cy="4732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J01442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7686" y="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rgbClr val="FFFF00"/>
                </a:solidFill>
              </a:rPr>
              <a:t>5 </a:t>
            </a:r>
            <a:r>
              <a:rPr lang="ru-RU" b="1" i="1" u="sng" dirty="0" err="1" smtClean="0">
                <a:solidFill>
                  <a:srgbClr val="FFFF00"/>
                </a:solidFill>
              </a:rPr>
              <a:t>подсезон</a:t>
            </a:r>
            <a:r>
              <a:rPr lang="ru-RU" b="1" i="1" u="sng" dirty="0" smtClean="0">
                <a:solidFill>
                  <a:srgbClr val="FFFF00"/>
                </a:solidFill>
              </a:rPr>
              <a:t> </a:t>
            </a:r>
            <a:r>
              <a:rPr lang="ru-RU" b="1" i="1" dirty="0" smtClean="0">
                <a:solidFill>
                  <a:srgbClr val="FFFF00"/>
                </a:solidFill>
              </a:rPr>
              <a:t>- первозимье (вторая половина ноября - начало декабря).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4191029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428736"/>
            <a:ext cx="4929222" cy="4987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571876"/>
            <a:ext cx="4054821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507</Words>
  <Application>Microsoft Office PowerPoint</Application>
  <PresentationFormat>Экран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28</cp:revision>
  <dcterms:modified xsi:type="dcterms:W3CDTF">2013-12-21T06:15:05Z</dcterms:modified>
</cp:coreProperties>
</file>