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468" r:id="rId2"/>
    <p:sldId id="287" r:id="rId3"/>
    <p:sldId id="471" r:id="rId4"/>
    <p:sldId id="288" r:id="rId5"/>
    <p:sldId id="383" r:id="rId6"/>
    <p:sldId id="359" r:id="rId7"/>
    <p:sldId id="358" r:id="rId8"/>
    <p:sldId id="410" r:id="rId9"/>
    <p:sldId id="469" r:id="rId10"/>
    <p:sldId id="489" r:id="rId11"/>
    <p:sldId id="363" r:id="rId12"/>
    <p:sldId id="466" r:id="rId13"/>
    <p:sldId id="472" r:id="rId14"/>
    <p:sldId id="337" r:id="rId15"/>
    <p:sldId id="339" r:id="rId16"/>
    <p:sldId id="340" r:id="rId17"/>
    <p:sldId id="341" r:id="rId18"/>
    <p:sldId id="342" r:id="rId19"/>
    <p:sldId id="343" r:id="rId20"/>
    <p:sldId id="344" r:id="rId21"/>
    <p:sldId id="411" r:id="rId22"/>
    <p:sldId id="473" r:id="rId23"/>
    <p:sldId id="367" r:id="rId24"/>
    <p:sldId id="486" r:id="rId25"/>
    <p:sldId id="355" r:id="rId26"/>
    <p:sldId id="384" r:id="rId27"/>
    <p:sldId id="416" r:id="rId28"/>
    <p:sldId id="294" r:id="rId29"/>
    <p:sldId id="417" r:id="rId30"/>
    <p:sldId id="369" r:id="rId31"/>
    <p:sldId id="412" r:id="rId32"/>
    <p:sldId id="335" r:id="rId33"/>
    <p:sldId id="474" r:id="rId34"/>
    <p:sldId id="388" r:id="rId35"/>
    <p:sldId id="389" r:id="rId36"/>
    <p:sldId id="492" r:id="rId37"/>
    <p:sldId id="475" r:id="rId38"/>
    <p:sldId id="421" r:id="rId39"/>
    <p:sldId id="456" r:id="rId40"/>
    <p:sldId id="432" r:id="rId41"/>
    <p:sldId id="457" r:id="rId42"/>
    <p:sldId id="424" r:id="rId43"/>
    <p:sldId id="425" r:id="rId44"/>
    <p:sldId id="296" r:id="rId45"/>
    <p:sldId id="333" r:id="rId46"/>
    <p:sldId id="430" r:id="rId47"/>
    <p:sldId id="437" r:id="rId48"/>
    <p:sldId id="440" r:id="rId49"/>
    <p:sldId id="438" r:id="rId50"/>
    <p:sldId id="439" r:id="rId51"/>
    <p:sldId id="487" r:id="rId52"/>
    <p:sldId id="406" r:id="rId53"/>
    <p:sldId id="453" r:id="rId54"/>
    <p:sldId id="350" r:id="rId55"/>
    <p:sldId id="496" r:id="rId56"/>
    <p:sldId id="447" r:id="rId57"/>
    <p:sldId id="488" r:id="rId58"/>
    <p:sldId id="481" r:id="rId59"/>
    <p:sldId id="331" r:id="rId60"/>
    <p:sldId id="379" r:id="rId61"/>
    <p:sldId id="381" r:id="rId62"/>
    <p:sldId id="458" r:id="rId63"/>
    <p:sldId id="451" r:id="rId64"/>
    <p:sldId id="479" r:id="rId65"/>
    <p:sldId id="483" r:id="rId66"/>
    <p:sldId id="452" r:id="rId67"/>
    <p:sldId id="497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01EA-ED09-41D2-AFA5-44B8F34AC4F3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C18F-DD1D-4D3A-86B8-0C78F3A41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01EA-ED09-41D2-AFA5-44B8F34AC4F3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C18F-DD1D-4D3A-86B8-0C78F3A41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01EA-ED09-41D2-AFA5-44B8F34AC4F3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C18F-DD1D-4D3A-86B8-0C78F3A41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01EA-ED09-41D2-AFA5-44B8F34AC4F3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C18F-DD1D-4D3A-86B8-0C78F3A41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01EA-ED09-41D2-AFA5-44B8F34AC4F3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C18F-DD1D-4D3A-86B8-0C78F3A41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01EA-ED09-41D2-AFA5-44B8F34AC4F3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C18F-DD1D-4D3A-86B8-0C78F3A41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01EA-ED09-41D2-AFA5-44B8F34AC4F3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C18F-DD1D-4D3A-86B8-0C78F3A41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01EA-ED09-41D2-AFA5-44B8F34AC4F3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C18F-DD1D-4D3A-86B8-0C78F3A41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01EA-ED09-41D2-AFA5-44B8F34AC4F3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C18F-DD1D-4D3A-86B8-0C78F3A41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01EA-ED09-41D2-AFA5-44B8F34AC4F3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C18F-DD1D-4D3A-86B8-0C78F3A416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01EA-ED09-41D2-AFA5-44B8F34AC4F3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5D4C18F-DD1D-4D3A-86B8-0C78F3A416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1CF01EA-ED09-41D2-AFA5-44B8F34AC4F3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5D4C18F-DD1D-4D3A-86B8-0C78F3A4167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 бюджетное  дошкольное  образовательное  учреждение </a:t>
            </a:r>
            <a:br>
              <a:rPr lang="ru-RU" sz="1800" b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 </a:t>
            </a:r>
            <a:r>
              <a:rPr lang="ru-RU" sz="1800" b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  </a:t>
            </a:r>
            <a:r>
              <a:rPr lang="ru-RU" sz="1800" b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№26  «</a:t>
            </a:r>
            <a:r>
              <a:rPr lang="ru-RU" sz="1800" b="1" dirty="0" err="1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Семицветик</a:t>
            </a:r>
            <a:r>
              <a:rPr lang="ru-RU" sz="1800" b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 комбинированного  вида</a:t>
            </a:r>
            <a:br>
              <a:rPr lang="ru-RU" sz="1800" b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Елабужского</a:t>
            </a:r>
            <a:r>
              <a:rPr lang="ru-RU" sz="1800" b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муниципального  района </a:t>
            </a:r>
            <a:br>
              <a:rPr lang="ru-RU" sz="1800" b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Елабуга </a:t>
            </a:r>
            <a:br>
              <a:rPr lang="ru-RU" sz="1800" b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 Татарстан</a:t>
            </a:r>
            <a:endParaRPr lang="ru-RU" sz="1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69875" indent="0" algn="ctr">
              <a:buNone/>
            </a:pPr>
            <a:endParaRPr lang="ru-RU" sz="18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9875" indent="0" algn="ctr">
              <a:buNone/>
            </a:pPr>
            <a:r>
              <a:rPr lang="ru-RU" sz="20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Познавательно-развлекательное        мероприятие</a:t>
            </a:r>
            <a:r>
              <a:rPr lang="en-US" sz="20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ru-RU" sz="20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детьми 6-7 лет</a:t>
            </a:r>
          </a:p>
          <a:p>
            <a:pPr marL="269875" indent="0" algn="ctr">
              <a:buNone/>
            </a:pP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«В эфире «</a:t>
            </a:r>
            <a:r>
              <a:rPr lang="ru-RU" sz="28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Елабужская</a:t>
            </a: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служба новостей»»</a:t>
            </a:r>
          </a:p>
          <a:p>
            <a:pPr marL="1708150" indent="0" algn="ctr">
              <a:buNone/>
            </a:pPr>
            <a:r>
              <a:rPr lang="ru-RU" sz="16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Автор: </a:t>
            </a:r>
          </a:p>
          <a:p>
            <a:pPr marL="1798638" indent="-1798638" algn="ctr" defTabSz="793750">
              <a:buNone/>
            </a:pPr>
            <a:r>
              <a:rPr lang="ru-RU" sz="16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16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16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высшей </a:t>
            </a:r>
          </a:p>
          <a:p>
            <a:pPr marL="1798638" indent="-1798638" algn="ctr" defTabSz="793750">
              <a:buNone/>
            </a:pPr>
            <a:r>
              <a:rPr lang="ru-RU" sz="1600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1600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квалификационной</a:t>
            </a:r>
          </a:p>
          <a:p>
            <a:pPr marL="1798638" indent="-1798638" algn="ctr" defTabSz="793750">
              <a:buNone/>
            </a:pPr>
            <a:r>
              <a:rPr lang="ru-RU" sz="1600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категории </a:t>
            </a:r>
          </a:p>
          <a:p>
            <a:pPr marL="1798638" indent="-1798638" algn="ctr" defTabSz="793750">
              <a:buNone/>
            </a:pPr>
            <a:r>
              <a:rPr lang="ru-RU" sz="1600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1600" dirty="0" err="1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Гатауллина</a:t>
            </a:r>
            <a:r>
              <a:rPr lang="ru-RU" sz="16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Р.Н.</a:t>
            </a:r>
          </a:p>
          <a:p>
            <a:pPr marL="0" indent="0" algn="ctr">
              <a:buNone/>
            </a:pPr>
            <a:endParaRPr lang="ru-RU" sz="16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Елабуга 2013</a:t>
            </a:r>
            <a:endParaRPr lang="ru-RU" sz="1600" b="1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DSCN698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>
                <a:solidFill>
                  <a:srgbClr val="DBF5F9">
                    <a:lumMod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t>Алабуга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35" y="1935163"/>
            <a:ext cx="6041930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43446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Большой бор. Сосновый лес.</a:t>
            </a:r>
          </a:p>
        </p:txBody>
      </p:sp>
      <p:pic>
        <p:nvPicPr>
          <p:cNvPr id="8195" name="Picture 2" descr="C:\Documents and Settings\Admin.MICROSOF-2D16FF\Мои документы\My PageManager\docu0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14480" y="2000240"/>
            <a:ext cx="5715040" cy="3946535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4187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Елабуга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N251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1691680" y="1916832"/>
            <a:ext cx="5852583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Иван Иванович Шишкин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50" y="1935163"/>
            <a:ext cx="2930899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4987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.MICROSOF-2D16FF\Мои документы\My PageManager\docu0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857232"/>
            <a:ext cx="3584575" cy="5715040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418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.MICROSOF-2D16FF\Мои документы\My PageManager\docu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375" y="-285750"/>
            <a:ext cx="10645775" cy="757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187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.MICROSOF-2D16FF\Мои документы\My PageManager\docu0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0888" y="-355600"/>
            <a:ext cx="10645776" cy="757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18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dmin.MICROSOF-2D16FF\Мои документы\My PageManager\docu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00088" y="-379413"/>
            <a:ext cx="10544176" cy="761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18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Admin.MICROSOF-2D16FF\Мои документы\My PageManager\docu0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6288" y="-457200"/>
            <a:ext cx="10698163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18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Admin.MICROSOF-2D16FF\Мои документы\My PageManager\docu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0888" y="-330200"/>
            <a:ext cx="10645776" cy="751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18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720080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Познавательно-развлекательное мероприятие</a:t>
            </a:r>
            <a:r>
              <a:rPr lang="en-US" sz="31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фото\Неизвестная папка\Новая папка\066\DSCN66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643042" y="2000240"/>
            <a:ext cx="5852583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.MICROSOF-2D16FF\Мои документы\My PageManager\docu0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5850" y="-428652"/>
            <a:ext cx="10645776" cy="7570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4187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Дом-музей И.И. Шишкина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om_muzey_shishkina-e13295786085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0" y="2670651"/>
            <a:ext cx="4572000" cy="2918460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Дом-музей И.И. Шишкина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10733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Шишкинские пруды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ocu0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91053" y="1935163"/>
            <a:ext cx="6161894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Шишкинские пруды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35" y="1935163"/>
            <a:ext cx="6041930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66193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Admin.MICROSOF-2D16FF\Мои документы\My PageManager\docu0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2450" y="1636713"/>
            <a:ext cx="5499100" cy="3584575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4187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Спасская ярмарка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ocu00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47088" y="2314144"/>
            <a:ext cx="5449824" cy="3631474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Бабка-ежка</a:t>
            </a:r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выгляни в окошко!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DSCN6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04088"/>
            <a:ext cx="8186766" cy="10104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Дурова Надежда Андреевна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ocu018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47481" y="1935163"/>
            <a:ext cx="3049038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Кукла Наденька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N68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Ведущий программы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09536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Музей-усадьба Надежды Дурово</a:t>
            </a:r>
            <a:r>
              <a:rPr lang="ru-RU" sz="2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endParaRPr lang="ru-RU" sz="28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ocu016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1547664" y="1916832"/>
            <a:ext cx="6164201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Н.А.Дуровой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lyach04_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4798" y="1935163"/>
            <a:ext cx="6894404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Дельфин </a:t>
            </a:r>
            <a:r>
              <a:rPr lang="ru-RU" sz="2800" dirty="0" err="1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Дюран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ocu0006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91053" y="1935163"/>
            <a:ext cx="6161894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Цветаева Марина  Ивановна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60" y="1935163"/>
            <a:ext cx="3144480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07924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Литературный музей М.И. Цветаевой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ocu0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2852" y="2363783"/>
            <a:ext cx="5298295" cy="353219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Марины Цветаевой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ocu0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9098" y="1935163"/>
            <a:ext cx="3105803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Цветаева Марина  Ивановна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60" y="1935163"/>
            <a:ext cx="3144480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38578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 памяти </a:t>
            </a:r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М.И</a:t>
            </a:r>
            <a:r>
              <a:rPr lang="ru-RU" sz="2800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Цветаевой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85618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М.И. Цветаевой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6cc951a22eb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Памятник Нефтянику</a:t>
            </a:r>
            <a:endParaRPr lang="ru-RU" sz="28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Дворец Культур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04088"/>
            <a:ext cx="8186766" cy="86752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«Елабужская служба новостей»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N39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Д.И. Стахееву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mon_stahee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5961" y="2000240"/>
            <a:ext cx="3292078" cy="4324360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воинам, погибшим в горячих точках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ocu0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9098" y="1935163"/>
            <a:ext cx="3105803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воинам, погибшим в горячих точках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mon_voin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096" y="1935163"/>
            <a:ext cx="7715807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147248" cy="936104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воинам, погибшим в горячих точках</a:t>
            </a:r>
            <a:endParaRPr lang="ru-RU" sz="2800" dirty="0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Пам афганца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5961" y="1935163"/>
            <a:ext cx="3292078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Дмитрий Иванович Стахеев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ocu019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-10000"/>
          </a:blip>
          <a:stretch>
            <a:fillRect/>
          </a:stretch>
        </p:blipFill>
        <p:spPr>
          <a:xfrm>
            <a:off x="3047481" y="1935163"/>
            <a:ext cx="3049038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sz="2800" dirty="0" err="1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Д.И.Стахееву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ocu0008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2370" y="1935163"/>
            <a:ext cx="3059260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Нефтянику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N65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уездной медицины имени М.И. Бехтерева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ul_x2_dx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928802"/>
            <a:ext cx="7715807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уездной  медицины имени  В.М. Бехтерева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b_big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2129631"/>
            <a:ext cx="5334000" cy="4000500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В.М. Бехтереву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mon_behtere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096" y="1935163"/>
            <a:ext cx="7715807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389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Знатоки Елабуги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N60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389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Владимир Михайлович Бехтерев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b16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1820" y="2634837"/>
            <a:ext cx="2880360" cy="2990088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Тысячелетие города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35" y="1935163"/>
            <a:ext cx="6041930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183119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Ибрагиму </a:t>
            </a:r>
            <a:r>
              <a:rPr lang="en-US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800" dirty="0" err="1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бен</a:t>
            </a:r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Мухаммату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ocu015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30000" contrast="40000"/>
          </a:blip>
          <a:stretch>
            <a:fillRect/>
          </a:stretch>
        </p:blipFill>
        <p:spPr>
          <a:xfrm>
            <a:off x="3022175" y="1935163"/>
            <a:ext cx="3099650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Чертово городище – 1000 лет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ocu014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30000" contrast="40000"/>
          </a:blip>
          <a:stretch>
            <a:fillRect/>
          </a:stretch>
        </p:blipFill>
        <p:spPr>
          <a:xfrm>
            <a:off x="1924812" y="2392521"/>
            <a:ext cx="5294376" cy="3474720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Admin.MICROSOF-2D16FF\Мои документы\My PageManager\docu0005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214414" y="1142984"/>
            <a:ext cx="6786610" cy="5086366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4187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DBF5F9">
                    <a:lumMod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t>Легенда о драконе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515421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Легенда о Чертовом городище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photo-01-elabuga-russ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2104485"/>
            <a:ext cx="5486400" cy="4050792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Современный город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35" y="1935163"/>
            <a:ext cx="6041930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494753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Почтальону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364602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городе праздник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ocu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5572" y="1935163"/>
            <a:ext cx="3192855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.MICROSOF-2D16FF\Мои документы\My PageManager\docu0103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000100" y="1142984"/>
            <a:ext cx="7286676" cy="5072098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4187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Хлебной площади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ocu0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3667" y="1935163"/>
            <a:ext cx="5996665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На площади Памяти</a:t>
            </a:r>
            <a:endParaRPr lang="ru-RU" sz="28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N198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1645708" y="1935163"/>
            <a:ext cx="5852583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Строительство парка Г. Тукая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N61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Весна, лето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DSC01186-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643182"/>
            <a:ext cx="4038600" cy="3028950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5" descr="ЕГПУ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2643182"/>
            <a:ext cx="4038600" cy="3028950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Зима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852" y="2263199"/>
            <a:ext cx="5298295" cy="3733365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961867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Admin.MICROSOF-2D16FF\Мои документы\My PageManager\docu0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496944" cy="5544616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80104199"/>
      </p:ext>
    </p:extLst>
  </p:cSld>
  <p:clrMapOvr>
    <a:masterClrMapping/>
  </p:clrMapOvr>
  <p:transition advClick="0" advTm="4187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свиданья! До новых встреч!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N65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4156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.MICROSOF-2D16FF\Мои документы\My PageManager\docu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71546"/>
            <a:ext cx="7286676" cy="5057792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Click="0" advTm="418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Каме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om_ak_ba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2071678"/>
            <a:ext cx="7000924" cy="4429156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Елабуга</a:t>
            </a:r>
            <a:endParaRPr lang="ru-RU" sz="2800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tower_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1065" y="1935163"/>
            <a:ext cx="6861870" cy="4389437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697578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1360</TotalTime>
  <Words>223</Words>
  <Application>Microsoft Office PowerPoint</Application>
  <PresentationFormat>Экран (4:3)</PresentationFormat>
  <Paragraphs>66</Paragraphs>
  <Slides>67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Поток</vt:lpstr>
      <vt:lpstr>Муниципальное  бюджетное  дошкольное  образовательное  учреждение  Детский  сад  №26  «Семицветик»  комбинированного  вида  Елабужского  муниципального  района  г. Елабуга  Республика Татарстан</vt:lpstr>
      <vt:lpstr>    Познавательно-развлекательное мероприятие </vt:lpstr>
      <vt:lpstr>Ведущий программы</vt:lpstr>
      <vt:lpstr>                     «Елабужская служба новостей»</vt:lpstr>
      <vt:lpstr>Знатоки Елабуги</vt:lpstr>
      <vt:lpstr>Презентация PowerPoint</vt:lpstr>
      <vt:lpstr>Презентация PowerPoint</vt:lpstr>
      <vt:lpstr>На Каме</vt:lpstr>
      <vt:lpstr>Елабуга</vt:lpstr>
      <vt:lpstr>Алабуга</vt:lpstr>
      <vt:lpstr>Большой бор. Сосновый лес.</vt:lpstr>
      <vt:lpstr>Елабуга</vt:lpstr>
      <vt:lpstr>Иван Иванович Шишкин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Дом-музей И.И. Шишкина</vt:lpstr>
      <vt:lpstr>Дом-музей И.И. Шишкина</vt:lpstr>
      <vt:lpstr>Шишкинские пруды</vt:lpstr>
      <vt:lpstr>Шишкинские пруды</vt:lpstr>
      <vt:lpstr>Презентация PowerPoint</vt:lpstr>
      <vt:lpstr>Спасская ярмарка</vt:lpstr>
      <vt:lpstr>Бабка-ежка, выгляни в окошко!</vt:lpstr>
      <vt:lpstr>Дурова Надежда Андреевна</vt:lpstr>
      <vt:lpstr>Кукла Наденька</vt:lpstr>
      <vt:lpstr>Музей-усадьба Надежды Дуровой</vt:lpstr>
      <vt:lpstr>Памятник Н.А.Дуровой</vt:lpstr>
      <vt:lpstr>Дельфин Дюран</vt:lpstr>
      <vt:lpstr>Цветаева Марина  Ивановна</vt:lpstr>
      <vt:lpstr>Литературный музей М.И. Цветаевой</vt:lpstr>
      <vt:lpstr>Памятник Марины Цветаевой</vt:lpstr>
      <vt:lpstr>Цветаева Марина  Ивановна</vt:lpstr>
      <vt:lpstr>Дом памяти М.И. Цветаевой</vt:lpstr>
      <vt:lpstr>Памятник М.И. Цветаевой</vt:lpstr>
      <vt:lpstr>Памятник Нефтянику</vt:lpstr>
      <vt:lpstr>Памятник Д.И. Стахееву</vt:lpstr>
      <vt:lpstr>Памятник воинам, погибшим в горячих точках</vt:lpstr>
      <vt:lpstr>Памятник воинам, погибшим в горячих точках</vt:lpstr>
      <vt:lpstr>Памятник воинам, погибшим в горячих точках</vt:lpstr>
      <vt:lpstr>Дмитрий Иванович Стахеев</vt:lpstr>
      <vt:lpstr>Памятник Д.И.Стахееву</vt:lpstr>
      <vt:lpstr>Памятник Нефтянику</vt:lpstr>
      <vt:lpstr>Музей уездной медицины имени М.И. Бехтерева</vt:lpstr>
      <vt:lpstr>Музей уездной  медицины имени  В.М. Бехтерева</vt:lpstr>
      <vt:lpstr>Памятник В.М. Бехтереву</vt:lpstr>
      <vt:lpstr>Владимир Михайлович Бехтерев</vt:lpstr>
      <vt:lpstr>Тысячелетие города</vt:lpstr>
      <vt:lpstr>Памятник Ибрагиму I бен Мухаммату</vt:lpstr>
      <vt:lpstr>Чертово городище – 1000 лет</vt:lpstr>
      <vt:lpstr>Презентация PowerPoint</vt:lpstr>
      <vt:lpstr>Легенда о драконе</vt:lpstr>
      <vt:lpstr>Легенда о Чертовом городище</vt:lpstr>
      <vt:lpstr>Современный город</vt:lpstr>
      <vt:lpstr>Памятник Почтальону</vt:lpstr>
      <vt:lpstr>В городе праздник</vt:lpstr>
      <vt:lpstr>На Хлебной площади</vt:lpstr>
      <vt:lpstr>На площади Памяти</vt:lpstr>
      <vt:lpstr>Строительство парка Г. Тукая</vt:lpstr>
      <vt:lpstr>Весна, лето</vt:lpstr>
      <vt:lpstr>Зима</vt:lpstr>
      <vt:lpstr>Презентация PowerPoint</vt:lpstr>
      <vt:lpstr>До свиданья! До новых встреч!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Ирик</dc:creator>
  <cp:lastModifiedBy>Админ</cp:lastModifiedBy>
  <cp:revision>125</cp:revision>
  <dcterms:created xsi:type="dcterms:W3CDTF">2012-11-23T08:12:53Z</dcterms:created>
  <dcterms:modified xsi:type="dcterms:W3CDTF">2014-01-28T21:07:18Z</dcterms:modified>
</cp:coreProperties>
</file>