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mid" ContentType="audio/unknown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9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7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6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89776" cy="1470025"/>
          </a:xfrm>
        </p:spPr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7356" y="2112941"/>
            <a:ext cx="5429288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FF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7/28/2014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B7AF4-FDB8-4DC4-9B4F-11B65F333477}" type="datetimeFigureOut">
              <a:rPr lang="ru-RU" smtClean="0"/>
              <a:pPr/>
              <a:t>28.07.2014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87FC8-7B17-480D-ACD7-38F0469425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B7AF4-FDB8-4DC4-9B4F-11B65F333477}" type="datetimeFigureOut">
              <a:rPr lang="ru-RU" smtClean="0"/>
              <a:pPr/>
              <a:t>28.07.2014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87FC8-7B17-480D-ACD7-38F0469425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C3399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5ACEBCB-DFF2-4EDF-8720-E22CD0B96C08}" type="datetimeFigureOut">
              <a:rPr lang="ru-RU" smtClean="0"/>
              <a:pPr>
                <a:defRPr/>
              </a:pPr>
              <a:t>28.07.2014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0D02B5-32B7-40C4-AA92-A82251A4C8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78604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28586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7/28/2014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575B51-BFDB-4F24-A5F9-ECFA524FD398}" type="datetimeFigureOut">
              <a:rPr lang="ru-RU" smtClean="0"/>
              <a:pPr>
                <a:defRPr/>
              </a:pPr>
              <a:t>28.07.2014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21C5E6-3AF0-408E-A9A4-2AD388CFA1D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B7AF4-FDB8-4DC4-9B4F-11B65F333477}" type="datetimeFigureOut">
              <a:rPr lang="ru-RU" smtClean="0"/>
              <a:pPr/>
              <a:t>28.07.2014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87FC8-7B17-480D-ACD7-38F0469425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2F8F02-18CC-4B77-97D5-2C9E0D414655}" type="datetimeFigureOut">
              <a:rPr lang="ru-RU" smtClean="0"/>
              <a:pPr>
                <a:defRPr/>
              </a:pPr>
              <a:t>28.07.2014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45D284-6709-4F99-8DD4-D2A5EF9EE1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005827-CA66-4E22-933F-3934DD58CD37}" type="datetimeFigureOut">
              <a:rPr lang="ru-RU" smtClean="0"/>
              <a:pPr>
                <a:defRPr/>
              </a:pPr>
              <a:t>28.07.2014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969A5-4A86-4A26-9ED6-0E8C97DFB9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F5D7C10-1730-4E5F-8E5C-5D485C1B85C2}" type="datetimeFigureOut">
              <a:rPr lang="ru-RU" smtClean="0"/>
              <a:pPr>
                <a:defRPr/>
              </a:pPr>
              <a:t>28.07.2014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ADD769-7801-4506-8809-9578C766D2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F5E32C-BA17-4A86-947F-EC3401EE6A4E}" type="datetimeFigureOut">
              <a:rPr lang="ru-RU" smtClean="0"/>
              <a:pPr>
                <a:defRPr/>
              </a:pPr>
              <a:t>28.07.2014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D633C7-718D-4BE6-BCDD-A8E61AF1924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solidFill>
            <a:srgbClr val="FFFFFF">
              <a:alpha val="65098"/>
            </a:srgbClr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FB7AF4-FDB8-4DC4-9B4F-11B65F333477}" type="datetimeFigureOut">
              <a:rPr lang="ru-RU" smtClean="0"/>
              <a:pPr/>
              <a:t>28.07.2014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87FC8-7B17-480D-ACD7-38F04694250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11" r:id="rId2"/>
    <p:sldLayoutId id="2147483912" r:id="rId3"/>
    <p:sldLayoutId id="2147483913" r:id="rId4"/>
    <p:sldLayoutId id="2147483914" r:id="rId5"/>
    <p:sldLayoutId id="2147483915" r:id="rId6"/>
    <p:sldLayoutId id="2147483916" r:id="rId7"/>
    <p:sldLayoutId id="2147483917" r:id="rId8"/>
    <p:sldLayoutId id="2147483918" r:id="rId9"/>
    <p:sldLayoutId id="2147483919" r:id="rId10"/>
    <p:sldLayoutId id="214748392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id"/><Relationship Id="rId5" Type="http://schemas.openxmlformats.org/officeDocument/2006/relationships/image" Target="../media/image4.png"/><Relationship Id="rId4" Type="http://schemas.microsoft.com/office/2007/relationships/media" Target="../media/media1.mid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5" Type="http://schemas.openxmlformats.org/officeDocument/2006/relationships/image" Target="../media/image33.png"/><Relationship Id="rId4" Type="http://schemas.microsoft.com/office/2007/relationships/media" Target="../media/media3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2.MP3"/><Relationship Id="rId6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4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6200000">
            <a:off x="4049688" y="3087216"/>
            <a:ext cx="936104" cy="464400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vert">
            <a:normAutofit/>
          </a:bodyPr>
          <a:lstStyle/>
          <a:p>
            <a:r>
              <a:rPr lang="ru-RU" dirty="0" smtClean="0"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ДНЁМ ЗНАНИЙ !</a:t>
            </a:r>
            <a:endParaRPr lang="ru-RU" dirty="0"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Мои документы\My Pictures\Рисунки\Школа\mixa-1sen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47664" y="332656"/>
            <a:ext cx="5658682" cy="41314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spasibo_ychitelyam.mid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168785" y="6474317"/>
            <a:ext cx="504056" cy="360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49696848"/>
              </p:ext>
            </p:extLst>
          </p:nvPr>
        </p:nvGraphicFramePr>
        <p:xfrm>
          <a:off x="2714612" y="285728"/>
          <a:ext cx="5953124" cy="6357982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5953124"/>
              </a:tblGrid>
              <a:tr h="32861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37160" marR="137160" marT="137160" marB="137160"/>
                </a:tc>
              </a:tr>
              <a:tr h="307183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37160" marR="137160" marT="137160" marB="137160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214810" y="357166"/>
            <a:ext cx="3143272" cy="31432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714356"/>
            <a:ext cx="2357454" cy="23574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000628" y="1285860"/>
            <a:ext cx="1500198" cy="135732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29058" y="4500570"/>
            <a:ext cx="3786214" cy="10001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3786190"/>
            <a:ext cx="3929090" cy="50006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857488" y="3786190"/>
            <a:ext cx="642942" cy="171451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000364" y="5715016"/>
            <a:ext cx="5357850" cy="7858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844" name="Picture 4" descr="C:\Мои документы\My Pictures\1239474461_eco_034rgb2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14290"/>
            <a:ext cx="2214578" cy="62151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2">
                <a:lumMod val="9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" name="Прямоугольник 19"/>
          <p:cNvSpPr/>
          <p:nvPr/>
        </p:nvSpPr>
        <p:spPr>
          <a:xfrm>
            <a:off x="5357818" y="1571612"/>
            <a:ext cx="785818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15915"/>
            <a:ext cx="4148162" cy="841395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i="1" dirty="0">
                <a:solidFill>
                  <a:srgbClr val="0070C0"/>
                </a:solidFill>
                <a:latin typeface="Arno Pro Caption" pitchFamily="18" charset="0"/>
              </a:rPr>
              <a:t>Тетрадь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2285984" y="2071678"/>
            <a:ext cx="5372112" cy="2043114"/>
          </a:xfrm>
        </p:spPr>
        <p:txBody>
          <a:bodyPr>
            <a:normAutofit lnSpcReduction="10000"/>
          </a:bodyPr>
          <a:lstStyle/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У меня обложка синяя,</a:t>
            </a: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На любой странице линия,</a:t>
            </a: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Чтоб помочь ученику</a:t>
            </a: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Ровно вывести строку.</a:t>
            </a:r>
          </a:p>
        </p:txBody>
      </p:sp>
      <p:sp>
        <p:nvSpPr>
          <p:cNvPr id="15365" name="Line 7"/>
          <p:cNvSpPr>
            <a:spLocks noChangeShapeType="1"/>
          </p:cNvSpPr>
          <p:nvPr/>
        </p:nvSpPr>
        <p:spPr bwMode="auto">
          <a:xfrm flipH="1">
            <a:off x="1547813" y="549275"/>
            <a:ext cx="3671887" cy="302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Line 8"/>
          <p:cNvSpPr>
            <a:spLocks noChangeShapeType="1"/>
          </p:cNvSpPr>
          <p:nvPr/>
        </p:nvSpPr>
        <p:spPr bwMode="auto">
          <a:xfrm flipH="1">
            <a:off x="2051050" y="981075"/>
            <a:ext cx="3671888" cy="302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7" name="Line 9"/>
          <p:cNvSpPr>
            <a:spLocks noChangeShapeType="1"/>
          </p:cNvSpPr>
          <p:nvPr/>
        </p:nvSpPr>
        <p:spPr bwMode="auto">
          <a:xfrm flipH="1">
            <a:off x="1763713" y="836613"/>
            <a:ext cx="3671887" cy="3024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8" name="Line 10"/>
          <p:cNvSpPr>
            <a:spLocks noChangeShapeType="1"/>
          </p:cNvSpPr>
          <p:nvPr/>
        </p:nvSpPr>
        <p:spPr bwMode="auto">
          <a:xfrm flipH="1">
            <a:off x="2195513" y="1196975"/>
            <a:ext cx="3671887" cy="302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9" name="Line 11"/>
          <p:cNvSpPr>
            <a:spLocks noChangeShapeType="1"/>
          </p:cNvSpPr>
          <p:nvPr/>
        </p:nvSpPr>
        <p:spPr bwMode="auto">
          <a:xfrm flipH="1">
            <a:off x="2411413" y="1412875"/>
            <a:ext cx="3671887" cy="302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0" name="Line 12"/>
          <p:cNvSpPr>
            <a:spLocks noChangeShapeType="1"/>
          </p:cNvSpPr>
          <p:nvPr/>
        </p:nvSpPr>
        <p:spPr bwMode="auto">
          <a:xfrm flipH="1">
            <a:off x="2627313" y="1628775"/>
            <a:ext cx="3671887" cy="302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1" name="Line 13"/>
          <p:cNvSpPr>
            <a:spLocks noChangeShapeType="1"/>
          </p:cNvSpPr>
          <p:nvPr/>
        </p:nvSpPr>
        <p:spPr bwMode="auto">
          <a:xfrm flipH="1">
            <a:off x="2843213" y="1844675"/>
            <a:ext cx="3671887" cy="302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2" name="Line 14"/>
          <p:cNvSpPr>
            <a:spLocks noChangeShapeType="1"/>
          </p:cNvSpPr>
          <p:nvPr/>
        </p:nvSpPr>
        <p:spPr bwMode="auto">
          <a:xfrm flipH="1">
            <a:off x="3059113" y="2060575"/>
            <a:ext cx="3671887" cy="302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3" name="Line 15"/>
          <p:cNvSpPr>
            <a:spLocks noChangeShapeType="1"/>
          </p:cNvSpPr>
          <p:nvPr/>
        </p:nvSpPr>
        <p:spPr bwMode="auto">
          <a:xfrm flipH="1">
            <a:off x="3275013" y="2276475"/>
            <a:ext cx="3671887" cy="302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4" name="Line 16"/>
          <p:cNvSpPr>
            <a:spLocks noChangeShapeType="1"/>
          </p:cNvSpPr>
          <p:nvPr/>
        </p:nvSpPr>
        <p:spPr bwMode="auto">
          <a:xfrm flipH="1">
            <a:off x="3490913" y="2492375"/>
            <a:ext cx="3671887" cy="302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5" name="Line 17"/>
          <p:cNvSpPr>
            <a:spLocks noChangeShapeType="1"/>
          </p:cNvSpPr>
          <p:nvPr/>
        </p:nvSpPr>
        <p:spPr bwMode="auto">
          <a:xfrm flipH="1">
            <a:off x="3706813" y="2708275"/>
            <a:ext cx="3671887" cy="302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6" name="Line 18"/>
          <p:cNvSpPr>
            <a:spLocks noChangeShapeType="1"/>
          </p:cNvSpPr>
          <p:nvPr/>
        </p:nvSpPr>
        <p:spPr bwMode="auto">
          <a:xfrm flipH="1">
            <a:off x="3922713" y="2924175"/>
            <a:ext cx="3671887" cy="302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7" name="Line 19"/>
          <p:cNvSpPr>
            <a:spLocks noChangeShapeType="1"/>
          </p:cNvSpPr>
          <p:nvPr/>
        </p:nvSpPr>
        <p:spPr bwMode="auto">
          <a:xfrm flipH="1" flipV="1">
            <a:off x="2428860" y="1928802"/>
            <a:ext cx="4754563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8" name="Line 20"/>
          <p:cNvSpPr>
            <a:spLocks noChangeShapeType="1"/>
          </p:cNvSpPr>
          <p:nvPr/>
        </p:nvSpPr>
        <p:spPr bwMode="auto">
          <a:xfrm flipH="1" flipV="1">
            <a:off x="2949574" y="4733827"/>
            <a:ext cx="4754563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9" name="Line 21"/>
          <p:cNvSpPr>
            <a:spLocks noChangeShapeType="1"/>
          </p:cNvSpPr>
          <p:nvPr/>
        </p:nvSpPr>
        <p:spPr bwMode="auto">
          <a:xfrm flipH="1" flipV="1">
            <a:off x="2428860" y="2428868"/>
            <a:ext cx="475456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0" name="Line 22"/>
          <p:cNvSpPr>
            <a:spLocks noChangeShapeType="1"/>
          </p:cNvSpPr>
          <p:nvPr/>
        </p:nvSpPr>
        <p:spPr bwMode="auto">
          <a:xfrm flipH="1" flipV="1">
            <a:off x="2857488" y="2643182"/>
            <a:ext cx="4754563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1" name="Line 23"/>
          <p:cNvSpPr>
            <a:spLocks noChangeShapeType="1"/>
          </p:cNvSpPr>
          <p:nvPr/>
        </p:nvSpPr>
        <p:spPr bwMode="auto">
          <a:xfrm flipH="1" flipV="1">
            <a:off x="3214678" y="3071810"/>
            <a:ext cx="4754563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2" name="Line 24"/>
          <p:cNvSpPr>
            <a:spLocks noChangeShapeType="1"/>
          </p:cNvSpPr>
          <p:nvPr/>
        </p:nvSpPr>
        <p:spPr bwMode="auto">
          <a:xfrm flipH="1" flipV="1">
            <a:off x="3143240" y="4429132"/>
            <a:ext cx="50403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3" name="Line 25"/>
          <p:cNvSpPr>
            <a:spLocks noChangeShapeType="1"/>
          </p:cNvSpPr>
          <p:nvPr/>
        </p:nvSpPr>
        <p:spPr bwMode="auto">
          <a:xfrm flipH="1" flipV="1">
            <a:off x="3357554" y="3286124"/>
            <a:ext cx="4754562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4" name="Line 26"/>
          <p:cNvSpPr>
            <a:spLocks noChangeShapeType="1"/>
          </p:cNvSpPr>
          <p:nvPr/>
        </p:nvSpPr>
        <p:spPr bwMode="auto">
          <a:xfrm flipH="1" flipV="1">
            <a:off x="3428992" y="3643314"/>
            <a:ext cx="4754562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5" name="Line 27"/>
          <p:cNvSpPr>
            <a:spLocks noChangeShapeType="1"/>
          </p:cNvSpPr>
          <p:nvPr/>
        </p:nvSpPr>
        <p:spPr bwMode="auto">
          <a:xfrm flipH="1" flipV="1">
            <a:off x="3357554" y="3857628"/>
            <a:ext cx="4754562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6" name="Line 28"/>
          <p:cNvSpPr>
            <a:spLocks noChangeShapeType="1"/>
          </p:cNvSpPr>
          <p:nvPr/>
        </p:nvSpPr>
        <p:spPr bwMode="auto">
          <a:xfrm flipH="1" flipV="1">
            <a:off x="3286116" y="4214818"/>
            <a:ext cx="4754563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7" name="Picture 5" descr="book1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44208" y="4733827"/>
            <a:ext cx="2806403" cy="2138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620688"/>
            <a:ext cx="2857520" cy="108106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i="1" dirty="0" smtClean="0">
                <a:solidFill>
                  <a:srgbClr val="0070C0"/>
                </a:solidFill>
                <a:latin typeface="Arno Pro Caption" pitchFamily="18" charset="0"/>
              </a:rPr>
              <a:t>Мел</a:t>
            </a:r>
            <a:endParaRPr lang="ru-RU" i="1" dirty="0">
              <a:solidFill>
                <a:srgbClr val="0070C0"/>
              </a:solidFill>
              <a:latin typeface="Arno Pro Caption" pitchFamily="18" charset="0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1331640" y="1916832"/>
            <a:ext cx="6357938" cy="2143121"/>
          </a:xfrm>
        </p:spPr>
        <p:txBody>
          <a:bodyPr>
            <a:normAutofit fontScale="92500" lnSpcReduction="20000"/>
          </a:bodyPr>
          <a:lstStyle/>
          <a:p>
            <a:pPr algn="ctr" eaLnBrk="1" hangingPunct="1">
              <a:buFontTx/>
              <a:buNone/>
            </a:pPr>
            <a:endParaRPr lang="ru-RU" sz="2800" b="1" i="1" dirty="0" smtClean="0">
              <a:solidFill>
                <a:srgbClr val="0070C0"/>
              </a:solidFill>
              <a:latin typeface="CentSchbook Win95BT"/>
            </a:endParaRP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В зелёном поле заяц белый</a:t>
            </a: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Прыгал, бегал, петли делал.</a:t>
            </a: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След за ним был тоже бел.</a:t>
            </a: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Кто же этот Заяц? …</a:t>
            </a:r>
          </a:p>
          <a:p>
            <a:pPr algn="ctr" eaLnBrk="1" hangingPunct="1">
              <a:buFontTx/>
              <a:buNone/>
            </a:pPr>
            <a:endParaRPr lang="ru-RU" i="1" dirty="0" smtClean="0">
              <a:solidFill>
                <a:srgbClr val="0070C0"/>
              </a:solidFill>
              <a:latin typeface="CentSchbook Win95BT"/>
            </a:endParaRPr>
          </a:p>
        </p:txBody>
      </p:sp>
      <p:pic>
        <p:nvPicPr>
          <p:cNvPr id="5" name="Picture 27" descr="4106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7984" y="4581128"/>
            <a:ext cx="4594533" cy="20882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764704"/>
            <a:ext cx="3357586" cy="9366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i="1" dirty="0">
                <a:solidFill>
                  <a:srgbClr val="0070C0"/>
                </a:solidFill>
                <a:latin typeface="Arno Pro Caption" pitchFamily="18" charset="0"/>
              </a:rPr>
              <a:t>Резинка</a:t>
            </a:r>
          </a:p>
        </p:txBody>
      </p:sp>
      <p:sp>
        <p:nvSpPr>
          <p:cNvPr id="17411" name="Rectangle 6"/>
          <p:cNvSpPr>
            <a:spLocks noGrp="1" noChangeArrowheads="1"/>
          </p:cNvSpPr>
          <p:nvPr>
            <p:ph idx="1"/>
          </p:nvPr>
        </p:nvSpPr>
        <p:spPr>
          <a:xfrm>
            <a:off x="2571736" y="2643182"/>
            <a:ext cx="5443518" cy="128587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Если ей работу дашь,</a:t>
            </a: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Зря трудился карандаш</a:t>
            </a:r>
          </a:p>
        </p:txBody>
      </p:sp>
      <p:pic>
        <p:nvPicPr>
          <p:cNvPr id="66567" name="Picture 7" descr="j019934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43504" y="4286256"/>
            <a:ext cx="1712913" cy="203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8" name="Picture 10" descr="03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07904" y="1182519"/>
            <a:ext cx="5327650" cy="538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475656" y="620688"/>
            <a:ext cx="3463918" cy="928708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i="1" dirty="0">
                <a:solidFill>
                  <a:srgbClr val="0070C0"/>
                </a:solidFill>
                <a:latin typeface="Arno Pro Caption" pitchFamily="18" charset="0"/>
              </a:rPr>
              <a:t>Линейка</a:t>
            </a:r>
          </a:p>
        </p:txBody>
      </p:sp>
      <p:sp>
        <p:nvSpPr>
          <p:cNvPr id="18436" name="Rectangle 5"/>
          <p:cNvSpPr>
            <a:spLocks noGrp="1" noChangeArrowheads="1"/>
          </p:cNvSpPr>
          <p:nvPr>
            <p:ph idx="1"/>
          </p:nvPr>
        </p:nvSpPr>
        <p:spPr>
          <a:xfrm>
            <a:off x="251520" y="1844824"/>
            <a:ext cx="5319713" cy="2143140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Я люблю прямоту,</a:t>
            </a: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Я сама прямая.</a:t>
            </a: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Сделать ровную черту</a:t>
            </a: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Всем я помогаю.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692696"/>
            <a:ext cx="3971924" cy="833438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i="1" dirty="0">
                <a:solidFill>
                  <a:srgbClr val="0070C0"/>
                </a:solidFill>
                <a:latin typeface="Arno Pro Caption" pitchFamily="18" charset="0"/>
              </a:rPr>
              <a:t>Закладка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1142976" y="2214554"/>
            <a:ext cx="5800708" cy="1928826"/>
          </a:xfrm>
        </p:spPr>
        <p:txBody>
          <a:bodyPr>
            <a:normAutofit lnSpcReduction="10000"/>
          </a:bodyPr>
          <a:lstStyle/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Я – красивая полоска.</a:t>
            </a: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Я нужна вам для порядка.</a:t>
            </a: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Зря страницы не листай,</a:t>
            </a:r>
          </a:p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CentSchbook Win95BT"/>
              </a:rPr>
              <a:t>Где полоска, там читай!</a:t>
            </a:r>
          </a:p>
        </p:txBody>
      </p:sp>
      <p:pic>
        <p:nvPicPr>
          <p:cNvPr id="19460" name="Picture 4" descr="lines24[1]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834061">
            <a:off x="1862474" y="4680570"/>
            <a:ext cx="7292975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9592" y="214613"/>
            <a:ext cx="5400684" cy="804882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rgbClr val="0070C0"/>
                </a:solidFill>
                <a:latin typeface="Arno Pro Caption" pitchFamily="18" charset="0"/>
              </a:rPr>
              <a:t>Клятва</a:t>
            </a:r>
            <a:endParaRPr lang="ru-RU" i="1" dirty="0">
              <a:solidFill>
                <a:srgbClr val="0070C0"/>
              </a:solidFill>
              <a:latin typeface="Arno Pro Captio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020" y="1616213"/>
            <a:ext cx="6297220" cy="3677683"/>
          </a:xfrm>
        </p:spPr>
        <p:txBody>
          <a:bodyPr>
            <a:noAutofit/>
          </a:bodyPr>
          <a:lstStyle/>
          <a:p>
            <a:pPr marL="176213" indent="354013">
              <a:buNone/>
            </a:pPr>
            <a:r>
              <a:rPr lang="ru-RU" sz="2400" dirty="0" smtClean="0">
                <a:solidFill>
                  <a:srgbClr val="0070C0"/>
                </a:solidFill>
              </a:rPr>
              <a:t>1</a:t>
            </a:r>
            <a:r>
              <a:rPr lang="ru-RU" sz="2400" i="1" dirty="0" smtClean="0">
                <a:solidFill>
                  <a:srgbClr val="0070C0"/>
                </a:solidFill>
                <a:latin typeface="Arno Pro Caption" pitchFamily="18" charset="0"/>
              </a:rPr>
              <a:t>. Клянусь уважать учителей, слушать                                               их внимательно и не считать ворон во время                              уроков.</a:t>
            </a:r>
          </a:p>
          <a:p>
            <a:pPr marL="176213" indent="354013">
              <a:buNone/>
            </a:pPr>
            <a:r>
              <a:rPr lang="ru-RU" sz="2400" i="1" dirty="0" smtClean="0">
                <a:solidFill>
                  <a:srgbClr val="0070C0"/>
                </a:solidFill>
                <a:latin typeface="Arno Pro Caption" pitchFamily="18" charset="0"/>
              </a:rPr>
              <a:t>2. Клянусь не огорчать родителей колами                                          и единицами, разбитыми стеклами и                                        поломанными партами.</a:t>
            </a:r>
          </a:p>
          <a:p>
            <a:pPr marL="176213" indent="354013">
              <a:buNone/>
            </a:pPr>
            <a:r>
              <a:rPr lang="ru-RU" sz="2400" i="1" dirty="0" smtClean="0">
                <a:solidFill>
                  <a:srgbClr val="0070C0"/>
                </a:solidFill>
                <a:latin typeface="Arno Pro Caption" pitchFamily="18" charset="0"/>
              </a:rPr>
              <a:t>3. Клянусь учиться честно, не списывать, а главное, получать хорошие отметки.</a:t>
            </a:r>
          </a:p>
        </p:txBody>
      </p:sp>
      <p:pic>
        <p:nvPicPr>
          <p:cNvPr id="1028" name="Picture 4" descr="C:\Мои документы\My Pictures\Рисунки\Школа\Безымянный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32240" y="188640"/>
            <a:ext cx="2041612" cy="2869771"/>
          </a:xfrm>
          <a:prstGeom prst="round2DiagRect">
            <a:avLst>
              <a:gd name="adj1" fmla="val 16667"/>
              <a:gd name="adj2" fmla="val 0"/>
            </a:avLst>
          </a:prstGeom>
          <a:ln>
            <a:solidFill>
              <a:srgbClr val="00B0F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268760"/>
            <a:ext cx="6048672" cy="4214842"/>
          </a:xfrm>
        </p:spPr>
        <p:txBody>
          <a:bodyPr>
            <a:noAutofit/>
          </a:bodyPr>
          <a:lstStyle/>
          <a:p>
            <a:pPr marL="176213" indent="354013">
              <a:buNone/>
            </a:pPr>
            <a:r>
              <a:rPr lang="ru-RU" sz="2400" i="1" dirty="0" smtClean="0">
                <a:solidFill>
                  <a:srgbClr val="0070C0"/>
                </a:solidFill>
                <a:latin typeface="Arno Pro Caption" pitchFamily="18" charset="0"/>
              </a:rPr>
              <a:t>4. Клянусь дружить с книгой и прочитать все сказки на свете.</a:t>
            </a:r>
          </a:p>
          <a:p>
            <a:pPr marL="176213" indent="354013">
              <a:buNone/>
            </a:pPr>
            <a:r>
              <a:rPr lang="ru-RU" sz="2400" i="1" dirty="0" smtClean="0">
                <a:solidFill>
                  <a:srgbClr val="0070C0"/>
                </a:solidFill>
                <a:latin typeface="Arno Pro Caption" pitchFamily="18" charset="0"/>
              </a:rPr>
              <a:t>5. Клянусь дружить с ребятами, не обижать  малышей и всех одноклассников сделать своими товарищами.</a:t>
            </a:r>
          </a:p>
          <a:p>
            <a:pPr marL="176213" indent="354013">
              <a:buNone/>
            </a:pPr>
            <a:r>
              <a:rPr lang="ru-RU" sz="2400" i="1" dirty="0" smtClean="0">
                <a:solidFill>
                  <a:srgbClr val="0070C0"/>
                </a:solidFill>
                <a:latin typeface="Arno Pro Caption" pitchFamily="18" charset="0"/>
              </a:rPr>
              <a:t>6. Клянусь не пропускать уроки физкультуры, делать по утрам зарядку, закаляться и не болеть.</a:t>
            </a:r>
          </a:p>
        </p:txBody>
      </p:sp>
      <p:pic>
        <p:nvPicPr>
          <p:cNvPr id="1028" name="Picture 4" descr="C:\Мои документы\My Pictures\Рисунки\Школа\Безымянный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32240" y="188640"/>
            <a:ext cx="2041612" cy="2869771"/>
          </a:xfrm>
          <a:prstGeom prst="round2DiagRect">
            <a:avLst>
              <a:gd name="adj1" fmla="val 16667"/>
              <a:gd name="adj2" fmla="val 0"/>
            </a:avLst>
          </a:prstGeom>
          <a:ln>
            <a:solidFill>
              <a:srgbClr val="00B0F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xmlns="" val="132172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Мои документы\My Pictures\Рисунки\Школа\425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2843808" y="476672"/>
            <a:ext cx="4423132" cy="5203685"/>
          </a:xfrm>
          <a:prstGeom prst="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pic>
        <p:nvPicPr>
          <p:cNvPr id="2" name="tidaya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467544" y="6237312"/>
            <a:ext cx="393576" cy="393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7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Ramochky_narod_ru4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7503" y="188640"/>
            <a:ext cx="8973207" cy="65527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70C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2143116"/>
            <a:ext cx="4786346" cy="2071702"/>
          </a:xfrm>
        </p:spPr>
        <p:txBody>
          <a:bodyPr>
            <a:normAutofit fontScale="92500" lnSpcReduction="10000"/>
          </a:bodyPr>
          <a:lstStyle/>
          <a:p>
            <a:pPr marL="176213" indent="7938" algn="ctr">
              <a:buNone/>
            </a:pPr>
            <a:r>
              <a:rPr lang="ru-RU" sz="3600" b="1" i="1" dirty="0" smtClean="0">
                <a:solidFill>
                  <a:srgbClr val="0070C0"/>
                </a:solidFill>
                <a:latin typeface="Arno Pro Caption" pitchFamily="18" charset="0"/>
              </a:rPr>
              <a:t>Давайте смеяться,</a:t>
            </a:r>
            <a:br>
              <a:rPr lang="ru-RU" sz="3600" b="1" i="1" dirty="0" smtClean="0">
                <a:solidFill>
                  <a:srgbClr val="0070C0"/>
                </a:solidFill>
                <a:latin typeface="Arno Pro Caption" pitchFamily="18" charset="0"/>
              </a:rPr>
            </a:br>
            <a:r>
              <a:rPr lang="ru-RU" sz="3600" b="1" i="1" dirty="0" smtClean="0">
                <a:solidFill>
                  <a:srgbClr val="0070C0"/>
                </a:solidFill>
                <a:latin typeface="Arno Pro Caption" pitchFamily="18" charset="0"/>
              </a:rPr>
              <a:t>Давайте дружить,</a:t>
            </a:r>
            <a:br>
              <a:rPr lang="ru-RU" sz="3600" b="1" i="1" dirty="0" smtClean="0">
                <a:solidFill>
                  <a:srgbClr val="0070C0"/>
                </a:solidFill>
                <a:latin typeface="Arno Pro Caption" pitchFamily="18" charset="0"/>
              </a:rPr>
            </a:br>
            <a:r>
              <a:rPr lang="ru-RU" sz="3600" b="1" i="1" dirty="0" smtClean="0">
                <a:solidFill>
                  <a:srgbClr val="0070C0"/>
                </a:solidFill>
                <a:latin typeface="Arno Pro Caption" pitchFamily="18" charset="0"/>
              </a:rPr>
              <a:t>Давайте учиться</a:t>
            </a:r>
            <a:br>
              <a:rPr lang="ru-RU" sz="3600" b="1" i="1" dirty="0" smtClean="0">
                <a:solidFill>
                  <a:srgbClr val="0070C0"/>
                </a:solidFill>
                <a:latin typeface="Arno Pro Caption" pitchFamily="18" charset="0"/>
              </a:rPr>
            </a:br>
            <a:r>
              <a:rPr lang="ru-RU" sz="3600" b="1" i="1" dirty="0" smtClean="0">
                <a:solidFill>
                  <a:srgbClr val="0070C0"/>
                </a:solidFill>
                <a:latin typeface="Arno Pro Caption" pitchFamily="18" charset="0"/>
              </a:rPr>
              <a:t>И весело жить!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C:\Мои документы\My Pictures\Рисунки\Школа\76278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12160" y="357166"/>
            <a:ext cx="3024088" cy="559781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428596" y="357166"/>
            <a:ext cx="4786346" cy="1500198"/>
          </a:xfrm>
          <a:prstGeom prst="snip2Diag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  <a:buNone/>
            </a:pP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algn="ctr">
              <a:lnSpc>
                <a:spcPct val="120000"/>
              </a:lnSpc>
              <a:buNone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Здравствуй, осень золотая!</a:t>
            </a:r>
          </a:p>
          <a:p>
            <a:pPr algn="ctr">
              <a:lnSpc>
                <a:spcPct val="120000"/>
              </a:lnSpc>
              <a:buNone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Школа солнцем залитая!</a:t>
            </a:r>
          </a:p>
          <a:p>
            <a:pPr algn="ctr">
              <a:lnSpc>
                <a:spcPct val="120000"/>
              </a:lnSpc>
              <a:buNone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Наш просторный светлый класс</a:t>
            </a:r>
          </a:p>
          <a:p>
            <a:pPr algn="ctr">
              <a:lnSpc>
                <a:spcPct val="120000"/>
              </a:lnSpc>
              <a:buNone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Первый раз встречает нас!</a:t>
            </a:r>
          </a:p>
          <a:p>
            <a:pPr algn="ctr"/>
            <a:endParaRPr lang="ru-RU" dirty="0">
              <a:blipFill>
                <a:blip r:embed="rId3"/>
                <a:stretch>
                  <a:fillRect/>
                </a:stretch>
              </a:blipFill>
            </a:endParaRP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1071538" y="2000240"/>
            <a:ext cx="4786346" cy="1428760"/>
          </a:xfrm>
          <a:prstGeom prst="snip2Diag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  <a:buNone/>
            </a:pP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algn="ctr">
              <a:lnSpc>
                <a:spcPct val="120000"/>
              </a:lnSpc>
              <a:buNone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</a:rPr>
              <a:t>Месяц- два тому назад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indent="180975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</a:rPr>
              <a:t>Мы ходили в детский сад.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indent="180975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</a:rPr>
              <a:t>Много пели, много ели,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indent="180975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</a:rPr>
              <a:t>Очень вырасти хотели.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dirty="0">
              <a:blipFill>
                <a:blip r:embed="rId3"/>
                <a:stretch>
                  <a:fillRect/>
                </a:stretch>
              </a:blipFill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1071538" y="5000636"/>
            <a:ext cx="4786346" cy="1571636"/>
          </a:xfrm>
          <a:prstGeom prst="snip2Diag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  <a:buNone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indent="180975" fontAlgn="base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</a:rPr>
              <a:t>В первый раз в первый класс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indent="180975" eaLnBrk="0" fontAlgn="base" hangingPunct="0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</a:rPr>
              <a:t>Мы шагаем дружно!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indent="180975" eaLnBrk="0" fontAlgn="base" hangingPunct="0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</a:rPr>
              <a:t>Много нас, много нас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indent="180975" eaLnBrk="0" fontAlgn="base" hangingPunct="0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</a:rPr>
              <a:t>Всем учиться нужно!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dirty="0">
              <a:blipFill>
                <a:blip r:embed="rId3"/>
                <a:stretch>
                  <a:fillRect/>
                </a:stretch>
              </a:blipFill>
            </a:endParaRP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428596" y="3500438"/>
            <a:ext cx="4786346" cy="1428760"/>
          </a:xfrm>
          <a:prstGeom prst="snip2Diag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  <a:buNone/>
            </a:pP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indent="180975" algn="ctr" fontAlgn="base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</a:pPr>
            <a:endParaRPr lang="ru-RU" sz="2000" dirty="0" smtClean="0">
              <a:solidFill>
                <a:schemeClr val="accent1">
                  <a:lumMod val="75000"/>
                </a:schemeClr>
              </a:solidFill>
              <a:ea typeface="Times New Roman" pitchFamily="18" charset="0"/>
            </a:endParaRPr>
          </a:p>
          <a:p>
            <a:pPr lvl="0" indent="180975" algn="ctr" fontAlgn="base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</a:rPr>
              <a:t>Наконец, сбылись мечты,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indent="180975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</a:rPr>
              <a:t>Впереди – учёба.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indent="180975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</a:rPr>
              <a:t>Всюду яркие цветы,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indent="180975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</a:rPr>
              <a:t>Нынче день особый.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algn="ctr">
              <a:lnSpc>
                <a:spcPct val="120000"/>
              </a:lnSpc>
              <a:buNone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algn="ctr"/>
            <a:endParaRPr lang="ru-RU" dirty="0">
              <a:blipFill>
                <a:blip r:embed="rId3"/>
                <a:stretch>
                  <a:fillRect/>
                </a:stretch>
              </a:blip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ертикальный свиток 5"/>
          <p:cNvSpPr/>
          <p:nvPr/>
        </p:nvSpPr>
        <p:spPr>
          <a:xfrm>
            <a:off x="3275856" y="332656"/>
            <a:ext cx="5544616" cy="5760640"/>
          </a:xfrm>
          <a:prstGeom prst="verticalScroll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no Pro Smbd Caption" pitchFamily="18" charset="0"/>
              </a:rPr>
              <a:t>Все дети с нынешнего дня</a:t>
            </a:r>
          </a:p>
          <a:p>
            <a:pPr algn="ctr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no Pro Smbd Caption" pitchFamily="18" charset="0"/>
              </a:rPr>
              <a:t>В школу отправляются,</a:t>
            </a:r>
          </a:p>
          <a:p>
            <a:pPr algn="ctr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no Pro Smbd Caption" pitchFamily="18" charset="0"/>
              </a:rPr>
              <a:t>Все уроки, как всегда,</a:t>
            </a:r>
          </a:p>
          <a:p>
            <a:pPr algn="ctr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no Pro Smbd Caption" pitchFamily="18" charset="0"/>
              </a:rPr>
              <a:t>В 8.30  начинаются.</a:t>
            </a:r>
          </a:p>
          <a:p>
            <a:pPr algn="ctr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no Pro Smbd Caption" pitchFamily="18" charset="0"/>
              </a:rPr>
              <a:t>И большим, и маленьким,</a:t>
            </a:r>
          </a:p>
          <a:p>
            <a:pPr algn="ctr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no Pro Smbd Caption" pitchFamily="18" charset="0"/>
              </a:rPr>
              <a:t>Грустным и весёлым,</a:t>
            </a:r>
          </a:p>
          <a:p>
            <a:pPr algn="ctr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no Pro Smbd Caption" pitchFamily="18" charset="0"/>
              </a:rPr>
              <a:t>Худеньким и толстеньким, </a:t>
            </a:r>
          </a:p>
          <a:p>
            <a:pPr algn="ctr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no Pro Smbd Caption" pitchFamily="18" charset="0"/>
              </a:rPr>
              <a:t>С веснушками и без</a:t>
            </a:r>
          </a:p>
          <a:p>
            <a:pPr algn="ctr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no Pro Smbd Caption" pitchFamily="18" charset="0"/>
              </a:rPr>
              <a:t>Всем приказано учиться, </a:t>
            </a:r>
          </a:p>
          <a:p>
            <a:pPr algn="ctr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no Pro Smbd Caption" pitchFamily="18" charset="0"/>
              </a:rPr>
              <a:t>Стараться очень, не лениться,</a:t>
            </a:r>
          </a:p>
          <a:p>
            <a:pPr algn="ctr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no Pro Smbd Caption" pitchFamily="18" charset="0"/>
              </a:rPr>
              <a:t>Чтобы было чем гордиться.</a:t>
            </a:r>
            <a:endParaRPr lang="ru-RU" sz="2000" i="1" dirty="0">
              <a:solidFill>
                <a:srgbClr val="0070C0"/>
              </a:solidFill>
              <a:latin typeface="Arno Pro Smbd Captio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332656"/>
            <a:ext cx="3472460" cy="714372"/>
          </a:xfr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70C0"/>
                </a:solidFill>
              </a:rPr>
              <a:t>Указ</a:t>
            </a:r>
            <a:endParaRPr lang="ru-RU" i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Мои документы\My Pictures\Рисунки\Школа\C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1988840"/>
            <a:ext cx="2261702" cy="27921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60032" y="4615450"/>
            <a:ext cx="4103886" cy="1487658"/>
          </a:xfr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sz="1900" b="0" dirty="0" smtClean="0">
                <a:solidFill>
                  <a:srgbClr val="0070C0"/>
                </a:solidFill>
              </a:rPr>
              <a:t>Всем о школе расскажи,</a:t>
            </a:r>
          </a:p>
          <a:p>
            <a:pPr>
              <a:buNone/>
            </a:pPr>
            <a:r>
              <a:rPr lang="ru-RU" sz="1900" b="0" dirty="0" smtClean="0">
                <a:solidFill>
                  <a:srgbClr val="0070C0"/>
                </a:solidFill>
              </a:rPr>
              <a:t> Честью школы дорожи,        </a:t>
            </a:r>
          </a:p>
          <a:p>
            <a:pPr>
              <a:buNone/>
            </a:pPr>
            <a:r>
              <a:rPr lang="ru-RU" sz="1900" b="0" dirty="0" smtClean="0">
                <a:solidFill>
                  <a:srgbClr val="0070C0"/>
                </a:solidFill>
              </a:rPr>
              <a:t> Учись писать, читать, считать,</a:t>
            </a:r>
          </a:p>
          <a:p>
            <a:pPr>
              <a:buNone/>
            </a:pPr>
            <a:r>
              <a:rPr lang="ru-RU" sz="1900" b="0" dirty="0" smtClean="0">
                <a:solidFill>
                  <a:srgbClr val="0070C0"/>
                </a:solidFill>
              </a:rPr>
              <a:t> Чтоб получать отметку «пять».</a:t>
            </a:r>
          </a:p>
          <a:p>
            <a:endParaRPr lang="ru-RU" dirty="0" smtClean="0">
              <a:solidFill>
                <a:srgbClr val="0070C0"/>
              </a:solidFill>
            </a:endParaRPr>
          </a:p>
          <a:p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60648"/>
            <a:ext cx="3429056" cy="1200329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Утром рано просыпайся, 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Хорошенько умывайся,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Чтобы в школе не зевать,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Носом парту не клевать.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1117" y="4492880"/>
            <a:ext cx="3714776" cy="120032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Приучай себя к порядку,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Не играй с вещами в прятки,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Каждой книжкой дорожи,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 В чистоте её держи.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1628800"/>
            <a:ext cx="4214842" cy="120032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Не дразнись, не зазнавайся,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В классе всем помочь старайся.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Зря не хмурься, будь смелей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И найдёшь себе друзей.</a:t>
            </a:r>
          </a:p>
        </p:txBody>
      </p:sp>
      <p:pic>
        <p:nvPicPr>
          <p:cNvPr id="29698" name="Picture 2" descr="C:\Мои документы\My Pictures\Рисунки\Школа\deti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78770" y="727650"/>
            <a:ext cx="3765230" cy="3765230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500034" y="3068960"/>
            <a:ext cx="3929090" cy="120032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</a:rPr>
              <a:t>Одевайся аккуратно,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</a:rPr>
              <a:t>Чтоб смотреть было приятно.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</a:rPr>
              <a:t> На уроках не хихикай,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</a:rPr>
              <a:t> Стул туда-сюда не двигай.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 descr="флаг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xfrm>
            <a:off x="1907704" y="260648"/>
            <a:ext cx="554356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stretch>
                    <a:fillRect/>
                  </a:stretch>
                </a:blip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Россия</a:t>
            </a:r>
          </a:p>
        </p:txBody>
      </p:sp>
      <p:pic>
        <p:nvPicPr>
          <p:cNvPr id="34817" name="Picture 1" descr="C:\Мои документы\My Pictures\almostready2.gi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736596" y="1600200"/>
            <a:ext cx="7670807" cy="4525963"/>
          </a:xfrm>
          <a:prstGeom prst="rect">
            <a:avLst/>
          </a:prstGeom>
          <a:ln>
            <a:solidFill>
              <a:srgbClr val="FFC00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8" descr="флаг"/>
          <p:cNvSpPr>
            <a:spLocks noGrp="1" noChangeArrowheads="1" noChangeShapeType="1" noTextEdit="1"/>
          </p:cNvSpPr>
          <p:nvPr>
            <p:ph idx="1"/>
          </p:nvPr>
        </p:nvSpPr>
        <p:spPr bwMode="auto">
          <a:xfrm>
            <a:off x="4643438" y="1714488"/>
            <a:ext cx="3257544" cy="2697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>
              <a:buNone/>
            </a:pPr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ПРЕЗИДЕНТ</a:t>
            </a:r>
          </a:p>
          <a:p>
            <a:pPr algn="ctr">
              <a:buNone/>
            </a:pPr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РОССИЙСКОЙ ФЕДЕРАЦИИ</a:t>
            </a:r>
          </a:p>
          <a:p>
            <a:pPr algn="ctr">
              <a:buNone/>
            </a:pPr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Путин </a:t>
            </a:r>
          </a:p>
          <a:p>
            <a:pPr algn="ctr">
              <a:buNone/>
            </a:pPr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Владимир Владимирович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solidFill>
                <a:srgbClr val="0070C0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026" name="Picture 2" descr="http://ia-stup.mosoblonline.ru/userdata/images/347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756725"/>
            <a:ext cx="3145532" cy="4194043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2500298" y="1469216"/>
            <a:ext cx="407196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Россия – священная наша держава,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Россия – любимая наша страна.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Могучая воля, великая слава –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Твое достоянье на все времена!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</a:t>
            </a:r>
            <a:r>
              <a:rPr lang="ru-RU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Припев: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Славься, Отечество наше свободное,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Братских народов союз вековой,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Предками данная мудрость народная!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Славься, страна! Мы гордимся тобой!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От южных морей до полярного края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Раскинулись наши леса и опля.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Одна ты на свете! Одна ты такая –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Хранимая Богом родная земля!</a:t>
            </a:r>
          </a:p>
          <a:p>
            <a:r>
              <a:rPr lang="ru-RU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Припев: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Славься, Отечество наше свободное,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Братских народов союз вековой,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Предками данная мудрость народная!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Славься, страна! Мы гордимся тобой!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Широкий простор для мечты и для жизни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Грядущие нам открывают года.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Нам силу дает наша верность Отчизне.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Так было, так есть и так будет всегда!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4702479" y="1770851"/>
            <a:ext cx="2449511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ГИМН</a:t>
            </a:r>
          </a:p>
        </p:txBody>
      </p:sp>
      <p:pic>
        <p:nvPicPr>
          <p:cNvPr id="11277" name="Picture 13" descr="Без имени-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45610" y="2654525"/>
            <a:ext cx="1922463" cy="2303462"/>
          </a:xfrm>
          <a:prstGeom prst="rect">
            <a:avLst/>
          </a:prstGeom>
          <a:noFill/>
        </p:spPr>
      </p:pic>
      <p:pic>
        <p:nvPicPr>
          <p:cNvPr id="11278" name="Picture 14" descr="rusflaga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544" y="2137564"/>
            <a:ext cx="1907827" cy="1377948"/>
          </a:xfrm>
          <a:prstGeom prst="rect">
            <a:avLst/>
          </a:prstGeom>
          <a:noFill/>
        </p:spPr>
      </p:pic>
      <p:sp>
        <p:nvSpPr>
          <p:cNvPr id="11279" name="WordArt 15" descr="флаг"/>
          <p:cNvSpPr>
            <a:spLocks noChangeArrowheads="1" noChangeShapeType="1" noTextEdit="1"/>
          </p:cNvSpPr>
          <p:nvPr/>
        </p:nvSpPr>
        <p:spPr bwMode="auto">
          <a:xfrm>
            <a:off x="1329147" y="260648"/>
            <a:ext cx="6994974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Символика России</a:t>
            </a:r>
          </a:p>
        </p:txBody>
      </p:sp>
      <p:sp>
        <p:nvSpPr>
          <p:cNvPr id="11280" name="Rectangle 16"/>
          <p:cNvSpPr>
            <a:spLocks noChangeArrowheads="1"/>
          </p:cNvSpPr>
          <p:nvPr/>
        </p:nvSpPr>
        <p:spPr bwMode="auto">
          <a:xfrm>
            <a:off x="755576" y="3806256"/>
            <a:ext cx="835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ФЛАГ</a:t>
            </a:r>
          </a:p>
        </p:txBody>
      </p:sp>
      <p:sp>
        <p:nvSpPr>
          <p:cNvPr id="11281" name="Rectangle 17"/>
          <p:cNvSpPr>
            <a:spLocks noChangeArrowheads="1"/>
          </p:cNvSpPr>
          <p:nvPr/>
        </p:nvSpPr>
        <p:spPr bwMode="auto">
          <a:xfrm>
            <a:off x="7596336" y="2093112"/>
            <a:ext cx="784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ГЕРБ</a:t>
            </a:r>
          </a:p>
        </p:txBody>
      </p:sp>
      <p:pic>
        <p:nvPicPr>
          <p:cNvPr id="2" name="001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email"/>
          <a:stretch>
            <a:fillRect/>
          </a:stretch>
        </p:blipFill>
        <p:spPr>
          <a:xfrm>
            <a:off x="395536" y="6093296"/>
            <a:ext cx="505684" cy="505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21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271" grpId="0"/>
      <p:bldP spid="11272" grpId="0"/>
      <p:bldP spid="11279" grpId="0" animBg="1"/>
      <p:bldP spid="11280" grpId="0"/>
      <p:bldP spid="1128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214290"/>
            <a:ext cx="5000660" cy="42862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0070C0"/>
                </a:solidFill>
              </a:rPr>
              <a:t>БОЛЬШАЯ РОДИНА - РОССИЯ</a:t>
            </a:r>
            <a:endParaRPr lang="ru-RU" sz="2400" dirty="0" smtClean="0">
              <a:solidFill>
                <a:srgbClr val="0070C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00166" y="3500438"/>
            <a:ext cx="66437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МАЛАЯ РОДИНА – СЕЛО, УЛИЦА, ДОМ, ШКОЛА…</a:t>
            </a:r>
            <a:endParaRPr lang="ru-RU" sz="2000" dirty="0">
              <a:solidFill>
                <a:srgbClr val="0070C0"/>
              </a:solidFill>
            </a:endParaRPr>
          </a:p>
        </p:txBody>
      </p:sp>
      <p:pic>
        <p:nvPicPr>
          <p:cNvPr id="32769" name="Picture 1" descr="C:\Мои документы\My Pictures\Рисунки\Школа\RussiaMap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5984" y="642918"/>
            <a:ext cx="4643470" cy="2813943"/>
          </a:xfrm>
          <a:prstGeom prst="rect">
            <a:avLst/>
          </a:prstGeom>
          <a:ln w="19050">
            <a:solidFill>
              <a:schemeClr val="accent3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Вьюн\Desktop\Золота ядолина\DSC0228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844" y="3866752"/>
            <a:ext cx="4592627" cy="273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Вьюн\Desktop\Золота ядолина\DSC0225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44375" y="3866752"/>
            <a:ext cx="3370158" cy="2724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Вьюн\Desktop\Золота ядолина\DSC0225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95" y="3875880"/>
            <a:ext cx="4174695" cy="2794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Вьюн\Desktop\Золота ядолина\DSC02263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44375" y="3850267"/>
            <a:ext cx="3639275" cy="274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Вьюн\Desktop\Золота ядолина\DSC02278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364" y="3845389"/>
            <a:ext cx="4153035" cy="2780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Вьюн\Desktop\Золота ядолина\DSC02269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0390" y="3850267"/>
            <a:ext cx="4214726" cy="277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Вьюн\Desktop\Золота ядолина\DSC02266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0373" y="3863712"/>
            <a:ext cx="4268052" cy="2857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Вьюн\Desktop\Золота ядолина\DSC02244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5726" y="3880480"/>
            <a:ext cx="4211960" cy="2819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360"/>
                            </p:stCondLst>
                            <p:childTnLst>
                              <p:par>
                                <p:cTn id="2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7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0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1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9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/>
    </p:bldLst>
  </p:timing>
</p:sld>
</file>

<file path=ppt/theme/theme1.xml><?xml version="1.0" encoding="utf-8"?>
<a:theme xmlns:a="http://schemas.openxmlformats.org/drawingml/2006/main" name="MSC_MS_RU_RU_Ed_4_Accessories_2007v_Russia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Презентация1ьббббапы</Template>
  <TotalTime>112</TotalTime>
  <Words>487</Words>
  <Application>Microsoft Office PowerPoint</Application>
  <PresentationFormat>Экран (4:3)</PresentationFormat>
  <Paragraphs>120</Paragraphs>
  <Slides>18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MSC_MS_RU_RU_Ed_4_Accessories_2007v_Russia</vt:lpstr>
      <vt:lpstr>С ДНЁМ ЗНАНИЙ !</vt:lpstr>
      <vt:lpstr>Слайд 2</vt:lpstr>
      <vt:lpstr>Слайд 3</vt:lpstr>
      <vt:lpstr>Указ</vt:lpstr>
      <vt:lpstr>Слайд 5</vt:lpstr>
      <vt:lpstr>Россия</vt:lpstr>
      <vt:lpstr>Слайд 7</vt:lpstr>
      <vt:lpstr>Слайд 8</vt:lpstr>
      <vt:lpstr>Слайд 9</vt:lpstr>
      <vt:lpstr>Слайд 10</vt:lpstr>
      <vt:lpstr>Тетрадь</vt:lpstr>
      <vt:lpstr>Мел</vt:lpstr>
      <vt:lpstr>Резинка</vt:lpstr>
      <vt:lpstr>Линейка</vt:lpstr>
      <vt:lpstr>Закладка</vt:lpstr>
      <vt:lpstr>Клятва</vt:lpstr>
      <vt:lpstr>Слайд 17</vt:lpstr>
      <vt:lpstr>Слайд 18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 ДНЁМ ЗНАНИЙ !</dc:title>
  <dc:creator>Вьюн</dc:creator>
  <cp:lastModifiedBy>re</cp:lastModifiedBy>
  <cp:revision>20</cp:revision>
  <dcterms:created xsi:type="dcterms:W3CDTF">2009-07-15T00:51:46Z</dcterms:created>
  <dcterms:modified xsi:type="dcterms:W3CDTF">2014-07-28T12:48:46Z</dcterms:modified>
</cp:coreProperties>
</file>