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54A6-2131-4B7E-AFF4-D5B833F989B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1B63-EC33-4B2E-AFF0-13B6F0B73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eacher\&#1052;&#1086;&#1080;%20&#1076;&#1086;&#1082;&#1091;&#1084;&#1077;&#1085;&#1090;&#1099;\Downloads\&#1048;nstrumental_naya-muzyka-2-Dlya-prezentacii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47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Иnstrumental_naya-muzyka-2-Dlya-prezentac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6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6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1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6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7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6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7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8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8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6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9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9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6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9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3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4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36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9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14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9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9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9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10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0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53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0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9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0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0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6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0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1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0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3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5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1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9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10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1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1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2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69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2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5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437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2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68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109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2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1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5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5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6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5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6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1006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43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Шептыкина Н.Г.</dc:creator>
  <cp:lastModifiedBy>re</cp:lastModifiedBy>
  <cp:revision>4</cp:revision>
  <dcterms:created xsi:type="dcterms:W3CDTF">2014-01-24T06:16:06Z</dcterms:created>
  <dcterms:modified xsi:type="dcterms:W3CDTF">2014-04-13T22:20:42Z</dcterms:modified>
</cp:coreProperties>
</file>