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8" r:id="rId4"/>
    <p:sldId id="259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6C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8550-D8EF-4BB1-8B0F-244195B1BB5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5B6D-6255-46A7-B330-B4862BC3A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8550-D8EF-4BB1-8B0F-244195B1BB5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5B6D-6255-46A7-B330-B4862BC3A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8550-D8EF-4BB1-8B0F-244195B1BB5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5B6D-6255-46A7-B330-B4862BC3A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8550-D8EF-4BB1-8B0F-244195B1BB5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5B6D-6255-46A7-B330-B4862BC3A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8550-D8EF-4BB1-8B0F-244195B1BB5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5B6D-6255-46A7-B330-B4862BC3A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8550-D8EF-4BB1-8B0F-244195B1BB5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5B6D-6255-46A7-B330-B4862BC3A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8550-D8EF-4BB1-8B0F-244195B1BB5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5B6D-6255-46A7-B330-B4862BC3A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8550-D8EF-4BB1-8B0F-244195B1BB5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5B6D-6255-46A7-B330-B4862BC3A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8550-D8EF-4BB1-8B0F-244195B1BB5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5B6D-6255-46A7-B330-B4862BC3A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8550-D8EF-4BB1-8B0F-244195B1BB5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5B6D-6255-46A7-B330-B4862BC3A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8550-D8EF-4BB1-8B0F-244195B1BB5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5B6D-6255-46A7-B330-B4862BC3A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8550-D8EF-4BB1-8B0F-244195B1BB5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E5B6D-6255-46A7-B330-B4862BC3A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556792"/>
            <a:ext cx="2376264" cy="147002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793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4800" dirty="0">
                <a:solidFill>
                  <a:srgbClr val="793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sz="5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15816" y="3429000"/>
            <a:ext cx="36004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93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важнее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93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всего?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 descr="C:\Users\user\Desktop\фон для презентации\ramka-detskaya-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548680"/>
            <a:ext cx="5688632" cy="576064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3491880" y="2564904"/>
            <a:ext cx="2448272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6C83"/>
                </a:solidFill>
                <a:effectLst/>
                <a:uLnTx/>
                <a:uFillTx/>
                <a:latin typeface="Constantia" pitchFamily="18" charset="0"/>
              </a:rPr>
              <a:t>ДРУЖБА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793D50"/>
                </a:solidFill>
                <a:latin typeface="+mn-lt"/>
                <a:cs typeface="Times New Roman" pitchFamily="18" charset="0"/>
              </a:rPr>
              <a:t>Друг – какой ТЫ?</a:t>
            </a:r>
            <a:endParaRPr lang="ru-RU" sz="4800" dirty="0">
              <a:solidFill>
                <a:srgbClr val="793D5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Искренний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Умеет выслушать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Надежный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Приветливый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Отзывчивый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Доброжелательный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Терпимый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Снисходительный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Сострадательный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Обладает качествами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супергероя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C:\Users\user\Desktop\1педагог\26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196752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92888" cy="79208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793D50"/>
                </a:solidFill>
                <a:latin typeface="Constantia" pitchFamily="18" charset="0"/>
                <a:cs typeface="Times New Roman" pitchFamily="18" charset="0"/>
              </a:rPr>
              <a:t>Единственный способ иметь друга </a:t>
            </a:r>
            <a:r>
              <a:rPr lang="ru-RU" sz="3600" dirty="0" smtClean="0">
                <a:solidFill>
                  <a:srgbClr val="793D50"/>
                </a:solidFill>
                <a:latin typeface="Constantia" pitchFamily="18" charset="0"/>
                <a:cs typeface="Times New Roman" pitchFamily="18" charset="0"/>
              </a:rPr>
              <a:t>– </a:t>
            </a:r>
            <a:br>
              <a:rPr lang="ru-RU" sz="3600" dirty="0" smtClean="0">
                <a:solidFill>
                  <a:srgbClr val="793D50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93D50"/>
                </a:solidFill>
                <a:latin typeface="Constantia" pitchFamily="18" charset="0"/>
                <a:cs typeface="Times New Roman" pitchFamily="18" charset="0"/>
              </a:rPr>
              <a:t>это </a:t>
            </a:r>
            <a:r>
              <a:rPr lang="ru-RU" sz="3600" dirty="0">
                <a:solidFill>
                  <a:srgbClr val="793D50"/>
                </a:solidFill>
                <a:latin typeface="Constantia" pitchFamily="18" charset="0"/>
                <a:cs typeface="Times New Roman" pitchFamily="18" charset="0"/>
              </a:rPr>
              <a:t>быть другом.</a:t>
            </a:r>
          </a:p>
        </p:txBody>
      </p:sp>
      <p:pic>
        <p:nvPicPr>
          <p:cNvPr id="1026" name="Picture 2" descr="C:\Users\user\Desktop\педагог 2014\getImage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784948"/>
            <a:ext cx="5544616" cy="382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фон для презентации\1263271751_6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933056"/>
            <a:ext cx="1463675" cy="2230437"/>
          </a:xfrm>
          <a:prstGeom prst="rect">
            <a:avLst/>
          </a:prstGeom>
          <a:noFill/>
        </p:spPr>
      </p:pic>
      <p:pic>
        <p:nvPicPr>
          <p:cNvPr id="3076" name="Picture 4" descr="C:\Users\user\Desktop\фон для презентации\1263271798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328" y="4005064"/>
            <a:ext cx="1014984" cy="2209800"/>
          </a:xfrm>
          <a:prstGeom prst="rect">
            <a:avLst/>
          </a:prstGeom>
          <a:noFill/>
        </p:spPr>
      </p:pic>
      <p:pic>
        <p:nvPicPr>
          <p:cNvPr id="3077" name="Picture 5" descr="C:\Users\user\Desktop\фон для презентации\1263271787_1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548680"/>
            <a:ext cx="1219200" cy="2084387"/>
          </a:xfrm>
          <a:prstGeom prst="rect">
            <a:avLst/>
          </a:prstGeom>
          <a:noFill/>
        </p:spPr>
      </p:pic>
      <p:pic>
        <p:nvPicPr>
          <p:cNvPr id="3078" name="Picture 6" descr="C:\Users\user\Desktop\фон для презентации\1263271829_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764704"/>
            <a:ext cx="2016224" cy="2220962"/>
          </a:xfrm>
          <a:prstGeom prst="rect">
            <a:avLst/>
          </a:prstGeom>
          <a:noFill/>
        </p:spPr>
      </p:pic>
      <p:pic>
        <p:nvPicPr>
          <p:cNvPr id="3081" name="Picture 9" descr="C:\Users\user\Desktop\педагог 2014\2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776" y="1772816"/>
            <a:ext cx="4604229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фон для презентации\ramka-detskaya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548680"/>
            <a:ext cx="6192688" cy="5793507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347864" y="2420888"/>
            <a:ext cx="3034680" cy="1396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Комарова Наталья Алексеевна,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учитель математики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МБОУ «СОШ №38»,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Озерского городского округа,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Челябинской области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48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Всегда ли  </vt:lpstr>
      <vt:lpstr>Слайд 2</vt:lpstr>
      <vt:lpstr>Друг – какой ТЫ?</vt:lpstr>
      <vt:lpstr>Единственный способ иметь друга –  это быть другом.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Всегда ли дружба важнее всего</dc:title>
  <dc:creator>Комарова Н.А.</dc:creator>
  <cp:keywords>Открытый урок</cp:keywords>
  <cp:lastModifiedBy>re</cp:lastModifiedBy>
  <cp:revision>13</cp:revision>
  <dcterms:created xsi:type="dcterms:W3CDTF">2014-01-04T18:05:22Z</dcterms:created>
  <dcterms:modified xsi:type="dcterms:W3CDTF">2014-04-03T15:33:10Z</dcterms:modified>
</cp:coreProperties>
</file>