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00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FA81-8494-488D-BAE3-76D5830EB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5276-E61C-44D2-8AD3-FE7F9FA95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AB31-FBB2-4496-ACF6-73AF6681C4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4A118-7B1D-4154-943C-C24E0ACC3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E758-8C6B-47BE-B85A-7E81F92D1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4B33-E7D4-4343-9914-47A791DBF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A1EA0-1587-40F0-972A-66E1AAF06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95AC-4BFE-4090-9ED8-E73D05FD2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CDA1-B778-448E-8329-F5ECF7AD2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4B19-8D35-40EB-9FFB-36471F943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8823D-38B1-4505-B677-1C7188FE1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28332F-7F1D-43E0-9202-6D1F588D25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аслениц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6595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4149725"/>
            <a:ext cx="9144000" cy="2112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037"/>
              </a:avLst>
            </a:prstTxWarp>
          </a:bodyPr>
          <a:lstStyle/>
          <a:p>
            <a:pPr algn="ctr"/>
            <a:r>
              <a:rPr lang="ru-RU" sz="3600" b="1" kern="10">
                <a:ln w="762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ШИРОКАЯ  МАСЛЕНИЦА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90ab8998df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0"/>
            <a:ext cx="3059112" cy="3059113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15888"/>
            <a:ext cx="889317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66"/>
                </a:solidFill>
              </a:rPr>
              <a:t>ПОГОВОРКИ: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-НЕ ЖИТЬЁ, А МАСЛЕНИЦА!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-НЕ ВСЁ КОТУ МАСЛЕНИЦА, БУДЕТ И ВЕЛИКИЙ ПОСТ!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-МАСЛЕНИЦА СЕМЬ ДНЕЙ ГУЛЯЕТ!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-МАСЛЕНИЦА – ОБЪЕДУХА, ДЕНЬГАМ – ПРИБЕРУХА!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</a:rPr>
              <a:t>-БЕЗ БЛИНОВ НЕ МАСЛЕНИЦА!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424863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4. РАЗГУЛЯЙ</a:t>
            </a:r>
          </a:p>
        </p:txBody>
      </p:sp>
      <p:pic>
        <p:nvPicPr>
          <p:cNvPr id="12293" name="Picture 5" descr="0_29c9c_3f8fd679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36838"/>
            <a:ext cx="3359150" cy="3960812"/>
          </a:xfrm>
          <a:prstGeom prst="rect">
            <a:avLst/>
          </a:prstGeom>
          <a:noFill/>
        </p:spPr>
      </p:pic>
      <p:pic>
        <p:nvPicPr>
          <p:cNvPr id="12294" name="Picture 6" descr="Image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2636838"/>
            <a:ext cx="5040313" cy="3025775"/>
          </a:xfrm>
          <a:prstGeom prst="rect">
            <a:avLst/>
          </a:prstGeom>
          <a:noFill/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779838" y="5589588"/>
            <a:ext cx="4537075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ЧЕТВЕРГ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235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5. ТЁЩИНЫ  ВЕЧЁРКИ</a:t>
            </a:r>
          </a:p>
        </p:txBody>
      </p:sp>
      <p:pic>
        <p:nvPicPr>
          <p:cNvPr id="13317" name="Picture 5" descr="UA06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276475"/>
            <a:ext cx="3241675" cy="4392613"/>
          </a:xfrm>
          <a:prstGeom prst="rect">
            <a:avLst/>
          </a:prstGeom>
          <a:noFill/>
        </p:spPr>
      </p:pic>
      <p:pic>
        <p:nvPicPr>
          <p:cNvPr id="13318" name="Picture 6" descr="d7d00968bf377deff2fee740be2a8f9a_fu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276475"/>
            <a:ext cx="3128962" cy="4365625"/>
          </a:xfrm>
          <a:prstGeom prst="rect">
            <a:avLst/>
          </a:prstGeom>
          <a:noFill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 rot="5400000">
            <a:off x="6192838" y="3824288"/>
            <a:ext cx="4103687" cy="12969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ПЯТНИЦА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86423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6. ЗОЛОВКИНЫ ПОСИДЕЛКИ</a:t>
            </a:r>
          </a:p>
        </p:txBody>
      </p:sp>
      <p:pic>
        <p:nvPicPr>
          <p:cNvPr id="15365" name="Picture 5" descr="0026-026-Subbota-zolovkiny-posidel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420938"/>
            <a:ext cx="5616575" cy="4213225"/>
          </a:xfrm>
          <a:prstGeom prst="rect">
            <a:avLst/>
          </a:prstGeom>
          <a:noFill/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5400000">
            <a:off x="6084888" y="4076700"/>
            <a:ext cx="4103687" cy="7921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СУББОТА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424863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7. ПРОЩЁННЫЙ ДЕНЬ</a:t>
            </a:r>
          </a:p>
        </p:txBody>
      </p:sp>
      <p:pic>
        <p:nvPicPr>
          <p:cNvPr id="16389" name="Picture 5" descr="501px-Прощёное_воскресенье_Маслени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708275"/>
            <a:ext cx="2828925" cy="3744913"/>
          </a:xfrm>
          <a:prstGeom prst="rect">
            <a:avLst/>
          </a:prstGeom>
          <a:noFill/>
        </p:spPr>
      </p:pic>
      <p:pic>
        <p:nvPicPr>
          <p:cNvPr id="16391" name="Picture 7" descr="SHirokayaM_9906523_17564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708275"/>
            <a:ext cx="5689600" cy="3744913"/>
          </a:xfrm>
          <a:prstGeom prst="rect">
            <a:avLst/>
          </a:prstGeom>
          <a:noFill/>
        </p:spPr>
      </p:pic>
      <p:pic>
        <p:nvPicPr>
          <p:cNvPr id="16392" name="Picture 8" descr="71614024_szhiganiechuchela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2708275"/>
            <a:ext cx="5715000" cy="3744913"/>
          </a:xfrm>
          <a:prstGeom prst="rect">
            <a:avLst/>
          </a:prstGeom>
          <a:noFill/>
        </p:spPr>
      </p:pic>
      <p:pic>
        <p:nvPicPr>
          <p:cNvPr id="16393" name="Picture 9" descr="af736643d5d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708275"/>
            <a:ext cx="2879725" cy="3744913"/>
          </a:xfrm>
          <a:prstGeom prst="rect">
            <a:avLst/>
          </a:prstGeom>
          <a:noFill/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2916238" y="5949950"/>
            <a:ext cx="6011862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0_67d35_22807c7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8316912" cy="6858000"/>
          </a:xfrm>
          <a:prstGeom prst="rect">
            <a:avLst/>
          </a:prstGeom>
          <a:noFill/>
        </p:spPr>
      </p:pic>
      <p:pic>
        <p:nvPicPr>
          <p:cNvPr id="17415" name="Picture 7" descr="74704071_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36613"/>
            <a:ext cx="2376487" cy="2311400"/>
          </a:xfrm>
          <a:prstGeom prst="rect">
            <a:avLst/>
          </a:prstGeom>
          <a:noFill/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051050" y="5702300"/>
            <a:ext cx="5545138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ВЕСНА-КРАСНА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9453 C 0.1092 -0.17609 0.20642 -0.25742 0.31597 -0.26043 C 0.42535 -0.26321 0.61059 -0.1367 0.66962 -0.1119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54741437_8141538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6818064_Aleksandr_Polunin_Fevral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4762500" cy="64389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19700" y="188913"/>
            <a:ext cx="3924300" cy="70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accent2"/>
                </a:solidFill>
              </a:rPr>
              <a:t>Масленица: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Честная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Широкая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Весёлая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Семикова племянница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Объедуха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Сырная неделя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Зазывала 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_47d2a_a229bb7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7963" y="333375"/>
            <a:ext cx="5126037" cy="6308725"/>
          </a:xfrm>
          <a:prstGeom prst="rect">
            <a:avLst/>
          </a:prstGeom>
          <a:noFill/>
        </p:spPr>
      </p:pic>
      <p:pic>
        <p:nvPicPr>
          <p:cNvPr id="5125" name="Picture 5" descr="13514196_11554958_h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176712" cy="3240087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79388" y="3500438"/>
            <a:ext cx="4176712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4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МАСЛЕНИЦА!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35121-1680x1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_55895_38b6c5a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60350"/>
            <a:ext cx="6557962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77057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1. ВСТРЕЧА</a:t>
            </a:r>
          </a:p>
        </p:txBody>
      </p:sp>
      <p:pic>
        <p:nvPicPr>
          <p:cNvPr id="9221" name="Picture 5" descr="46806641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00213"/>
            <a:ext cx="4937125" cy="490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7991475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2. ЗАИГРЫШ</a:t>
            </a:r>
          </a:p>
        </p:txBody>
      </p:sp>
      <p:pic>
        <p:nvPicPr>
          <p:cNvPr id="10245" name="Picture 5" descr="1100606_krilov_serge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420938"/>
            <a:ext cx="4464050" cy="3962400"/>
          </a:xfrm>
          <a:prstGeom prst="rect">
            <a:avLst/>
          </a:prstGeom>
          <a:noFill/>
        </p:spPr>
      </p:pic>
      <p:pic>
        <p:nvPicPr>
          <p:cNvPr id="10246" name="Picture 6" descr="44-1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420938"/>
            <a:ext cx="3600450" cy="2530475"/>
          </a:xfrm>
          <a:prstGeom prst="rect">
            <a:avLst/>
          </a:prstGeom>
          <a:noFill/>
        </p:spPr>
      </p:pic>
      <p:pic>
        <p:nvPicPr>
          <p:cNvPr id="10247" name="Picture 7" descr="av_paint30_auto_7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205038"/>
            <a:ext cx="8064500" cy="4451350"/>
          </a:xfrm>
          <a:prstGeom prst="rect">
            <a:avLst/>
          </a:prstGeom>
          <a:noFill/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 rot="5400000">
            <a:off x="6498432" y="4023519"/>
            <a:ext cx="4464050" cy="827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ВТОРНИК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135938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80000"/>
                    </a:srgbClr>
                  </a:outerShdw>
                </a:effectLst>
                <a:latin typeface="Impact"/>
              </a:rPr>
              <a:t>3. ЛАКОМКА</a:t>
            </a:r>
          </a:p>
        </p:txBody>
      </p:sp>
      <p:pic>
        <p:nvPicPr>
          <p:cNvPr id="11269" name="Picture 5" descr="686b55cd6c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565400"/>
            <a:ext cx="5400675" cy="3849688"/>
          </a:xfrm>
          <a:prstGeom prst="rect">
            <a:avLst/>
          </a:prstGeom>
          <a:noFill/>
        </p:spPr>
      </p:pic>
      <p:pic>
        <p:nvPicPr>
          <p:cNvPr id="11270" name="Picture 6" descr="2mesto 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2565400"/>
            <a:ext cx="3006725" cy="3887788"/>
          </a:xfrm>
          <a:prstGeom prst="rect">
            <a:avLst/>
          </a:prstGeom>
          <a:noFill/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3382962" cy="911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re</cp:lastModifiedBy>
  <cp:revision>3</cp:revision>
  <dcterms:created xsi:type="dcterms:W3CDTF">2012-02-12T13:00:35Z</dcterms:created>
  <dcterms:modified xsi:type="dcterms:W3CDTF">2014-04-02T19:26:37Z</dcterms:modified>
</cp:coreProperties>
</file>