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s/slide76.xml" ContentType="application/vnd.openxmlformats-officedocument.presentationml.slid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slideLayouts/slideLayout1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9.xml" ContentType="application/vnd.openxmlformats-officedocument.presentationml.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slides/slide7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s/slide75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slides/slide7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s/slide80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Default Extension="wav" ContentType="audio/wav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ppt/slides/slide78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s/slide74.xml" ContentType="application/vnd.openxmlformats-officedocument.presentationml.slide+xml"/>
  <Override PartName="/ppt/slideLayouts/slideLayout4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9" r:id="rId1"/>
  </p:sldMasterIdLst>
  <p:sldIdLst>
    <p:sldId id="256" r:id="rId2"/>
    <p:sldId id="295" r:id="rId3"/>
    <p:sldId id="296" r:id="rId4"/>
    <p:sldId id="257" r:id="rId5"/>
    <p:sldId id="268" r:id="rId6"/>
    <p:sldId id="269" r:id="rId7"/>
    <p:sldId id="270" r:id="rId8"/>
    <p:sldId id="292" r:id="rId9"/>
    <p:sldId id="266" r:id="rId10"/>
    <p:sldId id="263" r:id="rId11"/>
    <p:sldId id="293" r:id="rId12"/>
    <p:sldId id="264" r:id="rId13"/>
    <p:sldId id="265" r:id="rId14"/>
    <p:sldId id="267" r:id="rId15"/>
    <p:sldId id="258" r:id="rId16"/>
    <p:sldId id="277" r:id="rId17"/>
    <p:sldId id="287" r:id="rId18"/>
    <p:sldId id="339" r:id="rId19"/>
    <p:sldId id="340" r:id="rId20"/>
    <p:sldId id="341" r:id="rId21"/>
    <p:sldId id="342" r:id="rId22"/>
    <p:sldId id="343" r:id="rId23"/>
    <p:sldId id="344" r:id="rId24"/>
    <p:sldId id="288" r:id="rId25"/>
    <p:sldId id="272" r:id="rId26"/>
    <p:sldId id="273" r:id="rId27"/>
    <p:sldId id="274" r:id="rId28"/>
    <p:sldId id="275" r:id="rId29"/>
    <p:sldId id="294" r:id="rId30"/>
    <p:sldId id="276" r:id="rId31"/>
    <p:sldId id="290" r:id="rId32"/>
    <p:sldId id="259" r:id="rId33"/>
    <p:sldId id="280" r:id="rId34"/>
    <p:sldId id="278" r:id="rId35"/>
    <p:sldId id="326" r:id="rId36"/>
    <p:sldId id="325" r:id="rId37"/>
    <p:sldId id="329" r:id="rId38"/>
    <p:sldId id="345" r:id="rId39"/>
    <p:sldId id="286" r:id="rId40"/>
    <p:sldId id="282" r:id="rId41"/>
    <p:sldId id="330" r:id="rId42"/>
    <p:sldId id="332" r:id="rId43"/>
    <p:sldId id="333" r:id="rId44"/>
    <p:sldId id="334" r:id="rId45"/>
    <p:sldId id="335" r:id="rId46"/>
    <p:sldId id="323" r:id="rId47"/>
    <p:sldId id="260" r:id="rId48"/>
    <p:sldId id="281" r:id="rId49"/>
    <p:sldId id="298" r:id="rId50"/>
    <p:sldId id="261" r:id="rId51"/>
    <p:sldId id="299" r:id="rId52"/>
    <p:sldId id="300" r:id="rId53"/>
    <p:sldId id="301" r:id="rId54"/>
    <p:sldId id="302" r:id="rId55"/>
    <p:sldId id="303" r:id="rId56"/>
    <p:sldId id="304" r:id="rId57"/>
    <p:sldId id="305" r:id="rId58"/>
    <p:sldId id="306" r:id="rId59"/>
    <p:sldId id="307" r:id="rId60"/>
    <p:sldId id="308" r:id="rId61"/>
    <p:sldId id="336" r:id="rId62"/>
    <p:sldId id="310" r:id="rId63"/>
    <p:sldId id="311" r:id="rId64"/>
    <p:sldId id="312" r:id="rId65"/>
    <p:sldId id="313" r:id="rId66"/>
    <p:sldId id="314" r:id="rId67"/>
    <p:sldId id="315" r:id="rId68"/>
    <p:sldId id="316" r:id="rId69"/>
    <p:sldId id="317" r:id="rId70"/>
    <p:sldId id="318" r:id="rId71"/>
    <p:sldId id="338" r:id="rId72"/>
    <p:sldId id="321" r:id="rId73"/>
    <p:sldId id="262" r:id="rId74"/>
    <p:sldId id="283" r:id="rId75"/>
    <p:sldId id="322" r:id="rId76"/>
    <p:sldId id="331" r:id="rId77"/>
    <p:sldId id="279" r:id="rId78"/>
    <p:sldId id="291" r:id="rId79"/>
    <p:sldId id="285" r:id="rId80"/>
    <p:sldId id="284" r:id="rId81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5pPr>
    <a:lvl6pPr marL="2286000" algn="l" defTabSz="914400" rtl="0" eaLnBrk="1" latinLnBrk="0" hangingPunct="1"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6pPr>
    <a:lvl7pPr marL="2743200" algn="l" defTabSz="914400" rtl="0" eaLnBrk="1" latinLnBrk="0" hangingPunct="1"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7pPr>
    <a:lvl8pPr marL="3200400" algn="l" defTabSz="914400" rtl="0" eaLnBrk="1" latinLnBrk="0" hangingPunct="1"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8pPr>
    <a:lvl9pPr marL="3657600" algn="l" defTabSz="914400" rtl="0" eaLnBrk="1" latinLnBrk="0" hangingPunct="1">
      <a:defRPr sz="5400" kern="1200">
        <a:solidFill>
          <a:schemeClr val="tx1"/>
        </a:solidFill>
        <a:latin typeface="Comic Sans MS" pitchFamily="66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CC00"/>
    <a:srgbClr val="000066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777" autoAdjust="0"/>
    <p:restoredTop sz="81547" autoAdjust="0"/>
  </p:normalViewPr>
  <p:slideViewPr>
    <p:cSldViewPr>
      <p:cViewPr varScale="1">
        <p:scale>
          <a:sx n="38" d="100"/>
          <a:sy n="3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theme" Target="theme/theme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presProps" Target="presProps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tableStyles" Target="tableStyles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2"/>
          <p:cNvSpPr>
            <a:spLocks/>
          </p:cNvSpPr>
          <p:nvPr/>
        </p:nvSpPr>
        <p:spPr bwMode="blackWhite">
          <a:xfrm>
            <a:off x="20638" y="12700"/>
            <a:ext cx="8896350" cy="6780213"/>
          </a:xfrm>
          <a:custGeom>
            <a:avLst/>
            <a:gdLst>
              <a:gd name="T0" fmla="*/ 2147483647 w 3985"/>
              <a:gd name="T1" fmla="*/ 0 h 3619"/>
              <a:gd name="T2" fmla="*/ 0 w 3985"/>
              <a:gd name="T3" fmla="*/ 2147483647 h 3619"/>
              <a:gd name="T4" fmla="*/ 2147483647 w 3985"/>
              <a:gd name="T5" fmla="*/ 2147483647 h 3619"/>
              <a:gd name="T6" fmla="*/ 2147483647 w 3985"/>
              <a:gd name="T7" fmla="*/ 2147483647 h 3619"/>
              <a:gd name="T8" fmla="*/ 2147483647 w 3985"/>
              <a:gd name="T9" fmla="*/ 0 h 3619"/>
              <a:gd name="T10" fmla="*/ 2147483647 w 3985"/>
              <a:gd name="T11" fmla="*/ 0 h 3619"/>
              <a:gd name="T12" fmla="*/ 0 60000 65536"/>
              <a:gd name="T13" fmla="*/ 0 60000 65536"/>
              <a:gd name="T14" fmla="*/ 0 60000 65536"/>
              <a:gd name="T15" fmla="*/ 0 60000 65536"/>
              <a:gd name="T16" fmla="*/ 0 60000 65536"/>
              <a:gd name="T17" fmla="*/ 0 60000 65536"/>
            </a:gdLst>
            <a:ahLst/>
            <a:cxnLst>
              <a:cxn ang="T12">
                <a:pos x="T0" y="T1"/>
              </a:cxn>
              <a:cxn ang="T13">
                <a:pos x="T2" y="T3"/>
              </a:cxn>
              <a:cxn ang="T14">
                <a:pos x="T4" y="T5"/>
              </a:cxn>
              <a:cxn ang="T15">
                <a:pos x="T6" y="T7"/>
              </a:cxn>
              <a:cxn ang="T16">
                <a:pos x="T8" y="T9"/>
              </a:cxn>
              <a:cxn ang="T17">
                <a:pos x="T10" y="T11"/>
              </a:cxn>
            </a:cxnLst>
            <a:rect l="0" t="0" r="r" b="b"/>
            <a:pathLst>
              <a:path w="3985" h="3619">
                <a:moveTo>
                  <a:pt x="2822" y="0"/>
                </a:moveTo>
                <a:lnTo>
                  <a:pt x="0" y="975"/>
                </a:lnTo>
                <a:lnTo>
                  <a:pt x="2169" y="3619"/>
                </a:lnTo>
                <a:lnTo>
                  <a:pt x="3985" y="1125"/>
                </a:lnTo>
                <a:lnTo>
                  <a:pt x="2822" y="0"/>
                </a:lnTo>
                <a:close/>
              </a:path>
            </a:pathLst>
          </a:custGeom>
          <a:solidFill>
            <a:schemeClr val="accent1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195263" y="234950"/>
            <a:ext cx="3787775" cy="1778000"/>
            <a:chOff x="123" y="148"/>
            <a:chExt cx="2386" cy="1120"/>
          </a:xfrm>
        </p:grpSpPr>
        <p:sp>
          <p:nvSpPr>
            <p:cNvPr id="6" name="Freeform 9"/>
            <p:cNvSpPr>
              <a:spLocks/>
            </p:cNvSpPr>
            <p:nvPr userDrawn="1"/>
          </p:nvSpPr>
          <p:spPr bwMode="auto">
            <a:xfrm>
              <a:off x="177" y="177"/>
              <a:ext cx="2250" cy="1017"/>
            </a:xfrm>
            <a:custGeom>
              <a:avLst/>
              <a:gdLst>
                <a:gd name="T0" fmla="*/ 1165081 w 794"/>
                <a:gd name="T1" fmla="*/ 213170 h 414"/>
                <a:gd name="T2" fmla="*/ 1041929 w 794"/>
                <a:gd name="T3" fmla="*/ 171664 h 414"/>
                <a:gd name="T4" fmla="*/ 816104 w 794"/>
                <a:gd name="T5" fmla="*/ 113430 h 414"/>
                <a:gd name="T6" fmla="*/ 104152 w 794"/>
                <a:gd name="T7" fmla="*/ 0 h 414"/>
                <a:gd name="T8" fmla="*/ 33591 w 794"/>
                <a:gd name="T9" fmla="*/ 10747 h 414"/>
                <a:gd name="T10" fmla="*/ 0 w 794"/>
                <a:gd name="T11" fmla="*/ 44832 h 414"/>
                <a:gd name="T12" fmla="*/ 40936 w 794"/>
                <a:gd name="T13" fmla="*/ 83723 h 414"/>
                <a:gd name="T14" fmla="*/ 836357 w 794"/>
                <a:gd name="T15" fmla="*/ 220863 h 414"/>
                <a:gd name="T16" fmla="*/ 1010635 w 794"/>
                <a:gd name="T17" fmla="*/ 212081 h 414"/>
                <a:gd name="T18" fmla="*/ 1151541 w 794"/>
                <a:gd name="T19" fmla="*/ 223440 h 414"/>
                <a:gd name="T20" fmla="*/ 1165081 w 794"/>
                <a:gd name="T21" fmla="*/ 213170 h 414"/>
                <a:gd name="T22" fmla="*/ 1165081 w 794"/>
                <a:gd name="T23" fmla="*/ 213170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7" name="Freeform 10"/>
            <p:cNvSpPr>
              <a:spLocks/>
            </p:cNvSpPr>
            <p:nvPr userDrawn="1"/>
          </p:nvSpPr>
          <p:spPr bwMode="auto">
            <a:xfrm>
              <a:off x="166" y="261"/>
              <a:ext cx="2244" cy="1007"/>
            </a:xfrm>
            <a:custGeom>
              <a:avLst/>
              <a:gdLst>
                <a:gd name="T0" fmla="*/ 1555 w 1586"/>
                <a:gd name="T1" fmla="*/ 0 h 821"/>
                <a:gd name="T2" fmla="*/ 15107 w 1586"/>
                <a:gd name="T3" fmla="*/ 2167 h 821"/>
                <a:gd name="T4" fmla="*/ 16207 w 1586"/>
                <a:gd name="T5" fmla="*/ 2664 h 821"/>
                <a:gd name="T6" fmla="*/ 18003 w 1586"/>
                <a:gd name="T7" fmla="*/ 3307 h 821"/>
                <a:gd name="T8" fmla="*/ 17765 w 1586"/>
                <a:gd name="T9" fmla="*/ 3428 h 821"/>
                <a:gd name="T10" fmla="*/ 15320 w 1586"/>
                <a:gd name="T11" fmla="*/ 3286 h 821"/>
                <a:gd name="T12" fmla="*/ 12994 w 1586"/>
                <a:gd name="T13" fmla="*/ 3387 h 821"/>
                <a:gd name="T14" fmla="*/ 470 w 1586"/>
                <a:gd name="T15" fmla="*/ 1247 h 821"/>
                <a:gd name="T16" fmla="*/ 0 w 1586"/>
                <a:gd name="T17" fmla="*/ 627 h 821"/>
                <a:gd name="T18" fmla="*/ 521 w 1586"/>
                <a:gd name="T19" fmla="*/ 132 h 821"/>
                <a:gd name="T20" fmla="*/ 1555 w 1586"/>
                <a:gd name="T21" fmla="*/ 0 h 821"/>
                <a:gd name="T22" fmla="*/ 1555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8" name="Freeform 11"/>
            <p:cNvSpPr>
              <a:spLocks/>
            </p:cNvSpPr>
            <p:nvPr userDrawn="1"/>
          </p:nvSpPr>
          <p:spPr bwMode="auto">
            <a:xfrm>
              <a:off x="474" y="344"/>
              <a:ext cx="1488" cy="919"/>
            </a:xfrm>
            <a:custGeom>
              <a:avLst/>
              <a:gdLst>
                <a:gd name="T0" fmla="*/ 0 w 1049"/>
                <a:gd name="T1" fmla="*/ 1385 h 747"/>
                <a:gd name="T2" fmla="*/ 10653 w 1049"/>
                <a:gd name="T3" fmla="*/ 3186 h 747"/>
                <a:gd name="T4" fmla="*/ 10851 w 1049"/>
                <a:gd name="T5" fmla="*/ 2278 h 747"/>
                <a:gd name="T6" fmla="*/ 12121 w 1049"/>
                <a:gd name="T7" fmla="*/ 1801 h 747"/>
                <a:gd name="T8" fmla="*/ 901 w 1049"/>
                <a:gd name="T9" fmla="*/ 0 h 747"/>
                <a:gd name="T10" fmla="*/ 0 w 1049"/>
                <a:gd name="T11" fmla="*/ 540 h 747"/>
                <a:gd name="T12" fmla="*/ 0 w 1049"/>
                <a:gd name="T13" fmla="*/ 1385 h 747"/>
                <a:gd name="T14" fmla="*/ 0 w 1049"/>
                <a:gd name="T15" fmla="*/ 1385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9" name="Group 12"/>
            <p:cNvGrpSpPr>
              <a:grpSpLocks/>
            </p:cNvGrpSpPr>
            <p:nvPr userDrawn="1"/>
          </p:nvGrpSpPr>
          <p:grpSpPr bwMode="auto">
            <a:xfrm>
              <a:off x="123" y="148"/>
              <a:ext cx="2386" cy="1081"/>
              <a:chOff x="123" y="148"/>
              <a:chExt cx="2386" cy="1081"/>
            </a:xfrm>
          </p:grpSpPr>
          <p:sp>
            <p:nvSpPr>
              <p:cNvPr id="10" name="Freeform 13"/>
              <p:cNvSpPr>
                <a:spLocks/>
              </p:cNvSpPr>
              <p:nvPr userDrawn="1"/>
            </p:nvSpPr>
            <p:spPr bwMode="auto">
              <a:xfrm>
                <a:off x="2005" y="934"/>
                <a:ext cx="212" cy="214"/>
              </a:xfrm>
              <a:custGeom>
                <a:avLst/>
                <a:gdLst>
                  <a:gd name="T0" fmla="*/ 1237 w 150"/>
                  <a:gd name="T1" fmla="*/ 0 h 173"/>
                  <a:gd name="T2" fmla="*/ 455 w 150"/>
                  <a:gd name="T3" fmla="*/ 294 h 173"/>
                  <a:gd name="T4" fmla="*/ 0 w 150"/>
                  <a:gd name="T5" fmla="*/ 768 h 173"/>
                  <a:gd name="T6" fmla="*/ 900 w 150"/>
                  <a:gd name="T7" fmla="*/ 710 h 173"/>
                  <a:gd name="T8" fmla="*/ 1160 w 150"/>
                  <a:gd name="T9" fmla="*/ 375 h 173"/>
                  <a:gd name="T10" fmla="*/ 1692 w 150"/>
                  <a:gd name="T11" fmla="*/ 119 h 173"/>
                  <a:gd name="T12" fmla="*/ 1237 w 150"/>
                  <a:gd name="T13" fmla="*/ 0 h 173"/>
                  <a:gd name="T14" fmla="*/ 1237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1" name="Freeform 14"/>
              <p:cNvSpPr>
                <a:spLocks/>
              </p:cNvSpPr>
              <p:nvPr userDrawn="1"/>
            </p:nvSpPr>
            <p:spPr bwMode="auto">
              <a:xfrm>
                <a:off x="123" y="148"/>
                <a:ext cx="2386" cy="1081"/>
              </a:xfrm>
              <a:custGeom>
                <a:avLst/>
                <a:gdLst>
                  <a:gd name="T0" fmla="*/ 1787 w 1684"/>
                  <a:gd name="T1" fmla="*/ 0 h 880"/>
                  <a:gd name="T2" fmla="*/ 723 w 1684"/>
                  <a:gd name="T3" fmla="*/ 220 h 880"/>
                  <a:gd name="T4" fmla="*/ 0 w 1684"/>
                  <a:gd name="T5" fmla="*/ 878 h 880"/>
                  <a:gd name="T6" fmla="*/ 771 w 1684"/>
                  <a:gd name="T7" fmla="*/ 1515 h 880"/>
                  <a:gd name="T8" fmla="*/ 13548 w 1684"/>
                  <a:gd name="T9" fmla="*/ 3659 h 880"/>
                  <a:gd name="T10" fmla="*/ 16301 w 1684"/>
                  <a:gd name="T11" fmla="*/ 3526 h 880"/>
                  <a:gd name="T12" fmla="*/ 18531 w 1684"/>
                  <a:gd name="T13" fmla="*/ 3715 h 880"/>
                  <a:gd name="T14" fmla="*/ 19305 w 1684"/>
                  <a:gd name="T15" fmla="*/ 3414 h 880"/>
                  <a:gd name="T16" fmla="*/ 17216 w 1684"/>
                  <a:gd name="T17" fmla="*/ 2802 h 880"/>
                  <a:gd name="T18" fmla="*/ 16368 w 1684"/>
                  <a:gd name="T19" fmla="*/ 2164 h 880"/>
                  <a:gd name="T20" fmla="*/ 15699 w 1684"/>
                  <a:gd name="T21" fmla="*/ 2225 h 880"/>
                  <a:gd name="T22" fmla="*/ 16494 w 1684"/>
                  <a:gd name="T23" fmla="*/ 2802 h 880"/>
                  <a:gd name="T24" fmla="*/ 18089 w 1684"/>
                  <a:gd name="T25" fmla="*/ 3417 h 880"/>
                  <a:gd name="T26" fmla="*/ 16200 w 1684"/>
                  <a:gd name="T27" fmla="*/ 3322 h 880"/>
                  <a:gd name="T28" fmla="*/ 13972 w 1684"/>
                  <a:gd name="T29" fmla="*/ 3433 h 880"/>
                  <a:gd name="T30" fmla="*/ 14384 w 1684"/>
                  <a:gd name="T31" fmla="*/ 2742 h 880"/>
                  <a:gd name="T32" fmla="*/ 15339 w 1684"/>
                  <a:gd name="T33" fmla="*/ 2271 h 880"/>
                  <a:gd name="T34" fmla="*/ 14221 w 1684"/>
                  <a:gd name="T35" fmla="*/ 2330 h 880"/>
                  <a:gd name="T36" fmla="*/ 13354 w 1684"/>
                  <a:gd name="T37" fmla="*/ 2779 h 880"/>
                  <a:gd name="T38" fmla="*/ 13059 w 1684"/>
                  <a:gd name="T39" fmla="*/ 3341 h 880"/>
                  <a:gd name="T40" fmla="*/ 1228 w 1684"/>
                  <a:gd name="T41" fmla="*/ 1308 h 880"/>
                  <a:gd name="T42" fmla="*/ 915 w 1684"/>
                  <a:gd name="T43" fmla="*/ 907 h 880"/>
                  <a:gd name="T44" fmla="*/ 1180 w 1684"/>
                  <a:gd name="T45" fmla="*/ 403 h 880"/>
                  <a:gd name="T46" fmla="*/ 2484 w 1684"/>
                  <a:gd name="T47" fmla="*/ 0 h 880"/>
                  <a:gd name="T48" fmla="*/ 1787 w 1684"/>
                  <a:gd name="T49" fmla="*/ 0 h 880"/>
                  <a:gd name="T50" fmla="*/ 1787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2" name="Freeform 15"/>
              <p:cNvSpPr>
                <a:spLocks/>
              </p:cNvSpPr>
              <p:nvPr userDrawn="1"/>
            </p:nvSpPr>
            <p:spPr bwMode="auto">
              <a:xfrm>
                <a:off x="324" y="158"/>
                <a:ext cx="1686" cy="614"/>
              </a:xfrm>
              <a:custGeom>
                <a:avLst/>
                <a:gdLst>
                  <a:gd name="T0" fmla="*/ 1148 w 1190"/>
                  <a:gd name="T1" fmla="*/ 0 h 500"/>
                  <a:gd name="T2" fmla="*/ 13640 w 1190"/>
                  <a:gd name="T3" fmla="*/ 2063 h 500"/>
                  <a:gd name="T4" fmla="*/ 12325 w 1190"/>
                  <a:gd name="T5" fmla="*/ 2105 h 500"/>
                  <a:gd name="T6" fmla="*/ 0 w 1190"/>
                  <a:gd name="T7" fmla="*/ 113 h 500"/>
                  <a:gd name="T8" fmla="*/ 1148 w 1190"/>
                  <a:gd name="T9" fmla="*/ 0 h 500"/>
                  <a:gd name="T10" fmla="*/ 1148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3" name="Freeform 16"/>
              <p:cNvSpPr>
                <a:spLocks/>
              </p:cNvSpPr>
              <p:nvPr userDrawn="1"/>
            </p:nvSpPr>
            <p:spPr bwMode="auto">
              <a:xfrm>
                <a:off x="409" y="251"/>
                <a:ext cx="227" cy="410"/>
              </a:xfrm>
              <a:custGeom>
                <a:avLst/>
                <a:gdLst>
                  <a:gd name="T0" fmla="*/ 1345 w 160"/>
                  <a:gd name="T1" fmla="*/ 0 h 335"/>
                  <a:gd name="T2" fmla="*/ 220 w 160"/>
                  <a:gd name="T3" fmla="*/ 439 h 335"/>
                  <a:gd name="T4" fmla="*/ 0 w 160"/>
                  <a:gd name="T5" fmla="*/ 944 h 335"/>
                  <a:gd name="T6" fmla="*/ 386 w 160"/>
                  <a:gd name="T7" fmla="*/ 1291 h 335"/>
                  <a:gd name="T8" fmla="*/ 1085 w 160"/>
                  <a:gd name="T9" fmla="*/ 1377 h 335"/>
                  <a:gd name="T10" fmla="*/ 880 w 160"/>
                  <a:gd name="T11" fmla="*/ 630 h 335"/>
                  <a:gd name="T12" fmla="*/ 1850 w 160"/>
                  <a:gd name="T13" fmla="*/ 72 h 335"/>
                  <a:gd name="T14" fmla="*/ 1345 w 160"/>
                  <a:gd name="T15" fmla="*/ 0 h 335"/>
                  <a:gd name="T16" fmla="*/ 1345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4" name="Freeform 17"/>
              <p:cNvSpPr>
                <a:spLocks/>
              </p:cNvSpPr>
              <p:nvPr userDrawn="1"/>
            </p:nvSpPr>
            <p:spPr bwMode="auto">
              <a:xfrm>
                <a:off x="846" y="536"/>
                <a:ext cx="691" cy="364"/>
              </a:xfrm>
              <a:custGeom>
                <a:avLst/>
                <a:gdLst>
                  <a:gd name="T0" fmla="*/ 161 w 489"/>
                  <a:gd name="T1" fmla="*/ 146 h 296"/>
                  <a:gd name="T2" fmla="*/ 1797 w 489"/>
                  <a:gd name="T3" fmla="*/ 282 h 296"/>
                  <a:gd name="T4" fmla="*/ 3646 w 489"/>
                  <a:gd name="T5" fmla="*/ 584 h 296"/>
                  <a:gd name="T6" fmla="*/ 4951 w 489"/>
                  <a:gd name="T7" fmla="*/ 1035 h 296"/>
                  <a:gd name="T8" fmla="*/ 3668 w 489"/>
                  <a:gd name="T9" fmla="*/ 979 h 296"/>
                  <a:gd name="T10" fmla="*/ 1560 w 489"/>
                  <a:gd name="T11" fmla="*/ 621 h 296"/>
                  <a:gd name="T12" fmla="*/ 561 w 489"/>
                  <a:gd name="T13" fmla="*/ 341 h 296"/>
                  <a:gd name="T14" fmla="*/ 1200 w 489"/>
                  <a:gd name="T15" fmla="*/ 694 h 296"/>
                  <a:gd name="T16" fmla="*/ 3059 w 489"/>
                  <a:gd name="T17" fmla="*/ 1147 h 296"/>
                  <a:gd name="T18" fmla="*/ 5240 w 489"/>
                  <a:gd name="T19" fmla="*/ 1262 h 296"/>
                  <a:gd name="T20" fmla="*/ 5500 w 489"/>
                  <a:gd name="T21" fmla="*/ 953 h 296"/>
                  <a:gd name="T22" fmla="*/ 4433 w 489"/>
                  <a:gd name="T23" fmla="*/ 512 h 296"/>
                  <a:gd name="T24" fmla="*/ 1910 w 489"/>
                  <a:gd name="T25" fmla="*/ 73 h 296"/>
                  <a:gd name="T26" fmla="*/ 0 w 489"/>
                  <a:gd name="T27" fmla="*/ 0 h 296"/>
                  <a:gd name="T28" fmla="*/ 161 w 489"/>
                  <a:gd name="T29" fmla="*/ 146 h 296"/>
                  <a:gd name="T30" fmla="*/ 161 w 489"/>
                  <a:gd name="T31" fmla="*/ 146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grpSp>
        <p:nvGrpSpPr>
          <p:cNvPr id="15" name="Group 18"/>
          <p:cNvGrpSpPr>
            <a:grpSpLocks/>
          </p:cNvGrpSpPr>
          <p:nvPr/>
        </p:nvGrpSpPr>
        <p:grpSpPr bwMode="auto">
          <a:xfrm>
            <a:off x="7915275" y="4368800"/>
            <a:ext cx="742950" cy="1058863"/>
            <a:chOff x="4986" y="2752"/>
            <a:chExt cx="468" cy="667"/>
          </a:xfrm>
        </p:grpSpPr>
        <p:sp>
          <p:nvSpPr>
            <p:cNvPr id="16" name="Freeform 19"/>
            <p:cNvSpPr>
              <a:spLocks/>
            </p:cNvSpPr>
            <p:nvPr userDrawn="1"/>
          </p:nvSpPr>
          <p:spPr bwMode="auto">
            <a:xfrm rot="7320404">
              <a:off x="4909" y="2936"/>
              <a:ext cx="629" cy="293"/>
            </a:xfrm>
            <a:custGeom>
              <a:avLst/>
              <a:gdLst>
                <a:gd name="T0" fmla="*/ 155 w 794"/>
                <a:gd name="T1" fmla="*/ 35 h 414"/>
                <a:gd name="T2" fmla="*/ 139 w 794"/>
                <a:gd name="T3" fmla="*/ 28 h 414"/>
                <a:gd name="T4" fmla="*/ 109 w 794"/>
                <a:gd name="T5" fmla="*/ 18 h 414"/>
                <a:gd name="T6" fmla="*/ 13 w 794"/>
                <a:gd name="T7" fmla="*/ 0 h 414"/>
                <a:gd name="T8" fmla="*/ 5 w 794"/>
                <a:gd name="T9" fmla="*/ 2 h 414"/>
                <a:gd name="T10" fmla="*/ 0 w 794"/>
                <a:gd name="T11" fmla="*/ 8 h 414"/>
                <a:gd name="T12" fmla="*/ 5 w 794"/>
                <a:gd name="T13" fmla="*/ 14 h 414"/>
                <a:gd name="T14" fmla="*/ 112 w 794"/>
                <a:gd name="T15" fmla="*/ 37 h 414"/>
                <a:gd name="T16" fmla="*/ 135 w 794"/>
                <a:gd name="T17" fmla="*/ 35 h 414"/>
                <a:gd name="T18" fmla="*/ 154 w 794"/>
                <a:gd name="T19" fmla="*/ 37 h 414"/>
                <a:gd name="T20" fmla="*/ 155 w 794"/>
                <a:gd name="T21" fmla="*/ 35 h 414"/>
                <a:gd name="T22" fmla="*/ 155 w 794"/>
                <a:gd name="T23" fmla="*/ 35 h 414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794" h="414">
                  <a:moveTo>
                    <a:pt x="794" y="395"/>
                  </a:moveTo>
                  <a:lnTo>
                    <a:pt x="710" y="318"/>
                  </a:lnTo>
                  <a:lnTo>
                    <a:pt x="556" y="210"/>
                  </a:lnTo>
                  <a:lnTo>
                    <a:pt x="71" y="0"/>
                  </a:lnTo>
                  <a:lnTo>
                    <a:pt x="23" y="20"/>
                  </a:lnTo>
                  <a:lnTo>
                    <a:pt x="0" y="83"/>
                  </a:lnTo>
                  <a:lnTo>
                    <a:pt x="28" y="155"/>
                  </a:lnTo>
                  <a:lnTo>
                    <a:pt x="570" y="409"/>
                  </a:lnTo>
                  <a:lnTo>
                    <a:pt x="689" y="393"/>
                  </a:lnTo>
                  <a:lnTo>
                    <a:pt x="785" y="414"/>
                  </a:lnTo>
                  <a:lnTo>
                    <a:pt x="794" y="395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7" name="Freeform 20"/>
            <p:cNvSpPr>
              <a:spLocks/>
            </p:cNvSpPr>
            <p:nvPr userDrawn="1"/>
          </p:nvSpPr>
          <p:spPr bwMode="auto">
            <a:xfrm rot="7320404">
              <a:off x="4893" y="2923"/>
              <a:ext cx="627" cy="290"/>
            </a:xfrm>
            <a:custGeom>
              <a:avLst/>
              <a:gdLst>
                <a:gd name="T0" fmla="*/ 0 w 1586"/>
                <a:gd name="T1" fmla="*/ 0 h 821"/>
                <a:gd name="T2" fmla="*/ 2 w 1586"/>
                <a:gd name="T3" fmla="*/ 0 h 821"/>
                <a:gd name="T4" fmla="*/ 2 w 1586"/>
                <a:gd name="T5" fmla="*/ 0 h 821"/>
                <a:gd name="T6" fmla="*/ 2 w 1586"/>
                <a:gd name="T7" fmla="*/ 0 h 821"/>
                <a:gd name="T8" fmla="*/ 2 w 1586"/>
                <a:gd name="T9" fmla="*/ 1 h 821"/>
                <a:gd name="T10" fmla="*/ 2 w 1586"/>
                <a:gd name="T11" fmla="*/ 0 h 821"/>
                <a:gd name="T12" fmla="*/ 2 w 1586"/>
                <a:gd name="T13" fmla="*/ 1 h 821"/>
                <a:gd name="T14" fmla="*/ 0 w 1586"/>
                <a:gd name="T15" fmla="*/ 0 h 821"/>
                <a:gd name="T16" fmla="*/ 0 w 1586"/>
                <a:gd name="T17" fmla="*/ 0 h 821"/>
                <a:gd name="T18" fmla="*/ 0 w 1586"/>
                <a:gd name="T19" fmla="*/ 0 h 821"/>
                <a:gd name="T20" fmla="*/ 0 w 1586"/>
                <a:gd name="T21" fmla="*/ 0 h 821"/>
                <a:gd name="T22" fmla="*/ 0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8" name="Freeform 21"/>
            <p:cNvSpPr>
              <a:spLocks/>
            </p:cNvSpPr>
            <p:nvPr userDrawn="1"/>
          </p:nvSpPr>
          <p:spPr bwMode="auto">
            <a:xfrm rot="7320404">
              <a:off x="5000" y="2912"/>
              <a:ext cx="416" cy="265"/>
            </a:xfrm>
            <a:custGeom>
              <a:avLst/>
              <a:gdLst>
                <a:gd name="T0" fmla="*/ 0 w 1049"/>
                <a:gd name="T1" fmla="*/ 0 h 747"/>
                <a:gd name="T2" fmla="*/ 2 w 1049"/>
                <a:gd name="T3" fmla="*/ 0 h 747"/>
                <a:gd name="T4" fmla="*/ 2 w 1049"/>
                <a:gd name="T5" fmla="*/ 0 h 747"/>
                <a:gd name="T6" fmla="*/ 2 w 1049"/>
                <a:gd name="T7" fmla="*/ 0 h 747"/>
                <a:gd name="T8" fmla="*/ 0 w 1049"/>
                <a:gd name="T9" fmla="*/ 0 h 747"/>
                <a:gd name="T10" fmla="*/ 0 w 1049"/>
                <a:gd name="T11" fmla="*/ 0 h 747"/>
                <a:gd name="T12" fmla="*/ 0 w 1049"/>
                <a:gd name="T13" fmla="*/ 0 h 747"/>
                <a:gd name="T14" fmla="*/ 0 w 1049"/>
                <a:gd name="T15" fmla="*/ 0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9" name="Group 22"/>
            <p:cNvGrpSpPr>
              <a:grpSpLocks/>
            </p:cNvGrpSpPr>
            <p:nvPr userDrawn="1"/>
          </p:nvGrpSpPr>
          <p:grpSpPr bwMode="auto">
            <a:xfrm>
              <a:off x="4986" y="2752"/>
              <a:ext cx="468" cy="667"/>
              <a:chOff x="4986" y="2752"/>
              <a:chExt cx="468" cy="667"/>
            </a:xfrm>
          </p:grpSpPr>
          <p:sp>
            <p:nvSpPr>
              <p:cNvPr id="20" name="Freeform 23"/>
              <p:cNvSpPr>
                <a:spLocks/>
              </p:cNvSpPr>
              <p:nvPr userDrawn="1"/>
            </p:nvSpPr>
            <p:spPr bwMode="auto">
              <a:xfrm rot="7320404">
                <a:off x="4987" y="3190"/>
                <a:ext cx="59" cy="61"/>
              </a:xfrm>
              <a:custGeom>
                <a:avLst/>
                <a:gdLst>
                  <a:gd name="T0" fmla="*/ 0 w 150"/>
                  <a:gd name="T1" fmla="*/ 0 h 173"/>
                  <a:gd name="T2" fmla="*/ 0 w 150"/>
                  <a:gd name="T3" fmla="*/ 0 h 173"/>
                  <a:gd name="T4" fmla="*/ 0 w 150"/>
                  <a:gd name="T5" fmla="*/ 0 h 173"/>
                  <a:gd name="T6" fmla="*/ 0 w 150"/>
                  <a:gd name="T7" fmla="*/ 0 h 173"/>
                  <a:gd name="T8" fmla="*/ 0 w 150"/>
                  <a:gd name="T9" fmla="*/ 0 h 173"/>
                  <a:gd name="T10" fmla="*/ 0 w 150"/>
                  <a:gd name="T11" fmla="*/ 0 h 173"/>
                  <a:gd name="T12" fmla="*/ 0 w 150"/>
                  <a:gd name="T13" fmla="*/ 0 h 173"/>
                  <a:gd name="T14" fmla="*/ 0 w 150"/>
                  <a:gd name="T15" fmla="*/ 0 h 173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150" h="173">
                    <a:moveTo>
                      <a:pt x="110" y="0"/>
                    </a:moveTo>
                    <a:lnTo>
                      <a:pt x="40" y="66"/>
                    </a:lnTo>
                    <a:lnTo>
                      <a:pt x="0" y="173"/>
                    </a:lnTo>
                    <a:lnTo>
                      <a:pt x="80" y="160"/>
                    </a:lnTo>
                    <a:lnTo>
                      <a:pt x="103" y="84"/>
                    </a:lnTo>
                    <a:lnTo>
                      <a:pt x="150" y="27"/>
                    </a:lnTo>
                    <a:lnTo>
                      <a:pt x="11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1" name="Freeform 24"/>
              <p:cNvSpPr>
                <a:spLocks/>
              </p:cNvSpPr>
              <p:nvPr userDrawn="1"/>
            </p:nvSpPr>
            <p:spPr bwMode="auto">
              <a:xfrm rot="7320404">
                <a:off x="4887" y="2930"/>
                <a:ext cx="667" cy="311"/>
              </a:xfrm>
              <a:custGeom>
                <a:avLst/>
                <a:gdLst>
                  <a:gd name="T0" fmla="*/ 0 w 1684"/>
                  <a:gd name="T1" fmla="*/ 0 h 880"/>
                  <a:gd name="T2" fmla="*/ 0 w 1684"/>
                  <a:gd name="T3" fmla="*/ 0 h 880"/>
                  <a:gd name="T4" fmla="*/ 0 w 1684"/>
                  <a:gd name="T5" fmla="*/ 0 h 880"/>
                  <a:gd name="T6" fmla="*/ 0 w 1684"/>
                  <a:gd name="T7" fmla="*/ 0 h 880"/>
                  <a:gd name="T8" fmla="*/ 2 w 1684"/>
                  <a:gd name="T9" fmla="*/ 1 h 880"/>
                  <a:gd name="T10" fmla="*/ 2 w 1684"/>
                  <a:gd name="T11" fmla="*/ 1 h 880"/>
                  <a:gd name="T12" fmla="*/ 2 w 1684"/>
                  <a:gd name="T13" fmla="*/ 1 h 880"/>
                  <a:gd name="T14" fmla="*/ 3 w 1684"/>
                  <a:gd name="T15" fmla="*/ 1 h 880"/>
                  <a:gd name="T16" fmla="*/ 2 w 1684"/>
                  <a:gd name="T17" fmla="*/ 0 h 880"/>
                  <a:gd name="T18" fmla="*/ 2 w 1684"/>
                  <a:gd name="T19" fmla="*/ 0 h 880"/>
                  <a:gd name="T20" fmla="*/ 2 w 1684"/>
                  <a:gd name="T21" fmla="*/ 0 h 880"/>
                  <a:gd name="T22" fmla="*/ 2 w 1684"/>
                  <a:gd name="T23" fmla="*/ 0 h 880"/>
                  <a:gd name="T24" fmla="*/ 2 w 1684"/>
                  <a:gd name="T25" fmla="*/ 1 h 880"/>
                  <a:gd name="T26" fmla="*/ 2 w 1684"/>
                  <a:gd name="T27" fmla="*/ 0 h 880"/>
                  <a:gd name="T28" fmla="*/ 2 w 1684"/>
                  <a:gd name="T29" fmla="*/ 1 h 880"/>
                  <a:gd name="T30" fmla="*/ 2 w 1684"/>
                  <a:gd name="T31" fmla="*/ 0 h 880"/>
                  <a:gd name="T32" fmla="*/ 2 w 1684"/>
                  <a:gd name="T33" fmla="*/ 0 h 880"/>
                  <a:gd name="T34" fmla="*/ 2 w 1684"/>
                  <a:gd name="T35" fmla="*/ 0 h 880"/>
                  <a:gd name="T36" fmla="*/ 2 w 1684"/>
                  <a:gd name="T37" fmla="*/ 0 h 880"/>
                  <a:gd name="T38" fmla="*/ 2 w 1684"/>
                  <a:gd name="T39" fmla="*/ 0 h 880"/>
                  <a:gd name="T40" fmla="*/ 0 w 1684"/>
                  <a:gd name="T41" fmla="*/ 0 h 880"/>
                  <a:gd name="T42" fmla="*/ 0 w 1684"/>
                  <a:gd name="T43" fmla="*/ 0 h 880"/>
                  <a:gd name="T44" fmla="*/ 0 w 1684"/>
                  <a:gd name="T45" fmla="*/ 0 h 880"/>
                  <a:gd name="T46" fmla="*/ 0 w 1684"/>
                  <a:gd name="T47" fmla="*/ 0 h 880"/>
                  <a:gd name="T48" fmla="*/ 0 w 1684"/>
                  <a:gd name="T49" fmla="*/ 0 h 880"/>
                  <a:gd name="T50" fmla="*/ 0 w 1684"/>
                  <a:gd name="T51" fmla="*/ 0 h 880"/>
                  <a:gd name="T52" fmla="*/ 0 60000 65536"/>
                  <a:gd name="T53" fmla="*/ 0 60000 65536"/>
                  <a:gd name="T54" fmla="*/ 0 60000 65536"/>
                  <a:gd name="T55" fmla="*/ 0 60000 65536"/>
                  <a:gd name="T56" fmla="*/ 0 60000 65536"/>
                  <a:gd name="T57" fmla="*/ 0 60000 65536"/>
                  <a:gd name="T58" fmla="*/ 0 60000 65536"/>
                  <a:gd name="T59" fmla="*/ 0 60000 65536"/>
                  <a:gd name="T60" fmla="*/ 0 60000 65536"/>
                  <a:gd name="T61" fmla="*/ 0 60000 65536"/>
                  <a:gd name="T62" fmla="*/ 0 60000 65536"/>
                  <a:gd name="T63" fmla="*/ 0 60000 65536"/>
                  <a:gd name="T64" fmla="*/ 0 60000 65536"/>
                  <a:gd name="T65" fmla="*/ 0 60000 65536"/>
                  <a:gd name="T66" fmla="*/ 0 60000 65536"/>
                  <a:gd name="T67" fmla="*/ 0 60000 65536"/>
                  <a:gd name="T68" fmla="*/ 0 60000 65536"/>
                  <a:gd name="T69" fmla="*/ 0 60000 65536"/>
                  <a:gd name="T70" fmla="*/ 0 60000 65536"/>
                  <a:gd name="T71" fmla="*/ 0 60000 65536"/>
                  <a:gd name="T72" fmla="*/ 0 60000 65536"/>
                  <a:gd name="T73" fmla="*/ 0 60000 65536"/>
                  <a:gd name="T74" fmla="*/ 0 60000 65536"/>
                  <a:gd name="T75" fmla="*/ 0 60000 65536"/>
                  <a:gd name="T76" fmla="*/ 0 60000 65536"/>
                  <a:gd name="T77" fmla="*/ 0 60000 65536"/>
                </a:gdLst>
                <a:ahLst/>
                <a:cxnLst>
                  <a:cxn ang="T52">
                    <a:pos x="T0" y="T1"/>
                  </a:cxn>
                  <a:cxn ang="T53">
                    <a:pos x="T2" y="T3"/>
                  </a:cxn>
                  <a:cxn ang="T54">
                    <a:pos x="T4" y="T5"/>
                  </a:cxn>
                  <a:cxn ang="T55">
                    <a:pos x="T6" y="T7"/>
                  </a:cxn>
                  <a:cxn ang="T56">
                    <a:pos x="T8" y="T9"/>
                  </a:cxn>
                  <a:cxn ang="T57">
                    <a:pos x="T10" y="T11"/>
                  </a:cxn>
                  <a:cxn ang="T58">
                    <a:pos x="T12" y="T13"/>
                  </a:cxn>
                  <a:cxn ang="T59">
                    <a:pos x="T14" y="T15"/>
                  </a:cxn>
                  <a:cxn ang="T60">
                    <a:pos x="T16" y="T17"/>
                  </a:cxn>
                  <a:cxn ang="T61">
                    <a:pos x="T18" y="T19"/>
                  </a:cxn>
                  <a:cxn ang="T62">
                    <a:pos x="T20" y="T21"/>
                  </a:cxn>
                  <a:cxn ang="T63">
                    <a:pos x="T22" y="T23"/>
                  </a:cxn>
                  <a:cxn ang="T64">
                    <a:pos x="T24" y="T25"/>
                  </a:cxn>
                  <a:cxn ang="T65">
                    <a:pos x="T26" y="T27"/>
                  </a:cxn>
                  <a:cxn ang="T66">
                    <a:pos x="T28" y="T29"/>
                  </a:cxn>
                  <a:cxn ang="T67">
                    <a:pos x="T30" y="T31"/>
                  </a:cxn>
                  <a:cxn ang="T68">
                    <a:pos x="T32" y="T33"/>
                  </a:cxn>
                  <a:cxn ang="T69">
                    <a:pos x="T34" y="T35"/>
                  </a:cxn>
                  <a:cxn ang="T70">
                    <a:pos x="T36" y="T37"/>
                  </a:cxn>
                  <a:cxn ang="T71">
                    <a:pos x="T38" y="T39"/>
                  </a:cxn>
                  <a:cxn ang="T72">
                    <a:pos x="T40" y="T41"/>
                  </a:cxn>
                  <a:cxn ang="T73">
                    <a:pos x="T42" y="T43"/>
                  </a:cxn>
                  <a:cxn ang="T74">
                    <a:pos x="T44" y="T45"/>
                  </a:cxn>
                  <a:cxn ang="T75">
                    <a:pos x="T46" y="T47"/>
                  </a:cxn>
                  <a:cxn ang="T76">
                    <a:pos x="T48" y="T49"/>
                  </a:cxn>
                  <a:cxn ang="T77">
                    <a:pos x="T50" y="T51"/>
                  </a:cxn>
                </a:cxnLst>
                <a:rect l="0" t="0" r="r" b="b"/>
                <a:pathLst>
                  <a:path w="1684" h="880">
                    <a:moveTo>
                      <a:pt x="156" y="0"/>
                    </a:moveTo>
                    <a:lnTo>
                      <a:pt x="63" y="52"/>
                    </a:lnTo>
                    <a:lnTo>
                      <a:pt x="0" y="208"/>
                    </a:lnTo>
                    <a:lnTo>
                      <a:pt x="67" y="358"/>
                    </a:lnTo>
                    <a:lnTo>
                      <a:pt x="1182" y="867"/>
                    </a:lnTo>
                    <a:lnTo>
                      <a:pt x="1422" y="835"/>
                    </a:lnTo>
                    <a:lnTo>
                      <a:pt x="1616" y="880"/>
                    </a:lnTo>
                    <a:lnTo>
                      <a:pt x="1684" y="808"/>
                    </a:lnTo>
                    <a:lnTo>
                      <a:pt x="1502" y="664"/>
                    </a:lnTo>
                    <a:lnTo>
                      <a:pt x="1428" y="512"/>
                    </a:lnTo>
                    <a:lnTo>
                      <a:pt x="1369" y="527"/>
                    </a:lnTo>
                    <a:lnTo>
                      <a:pt x="1439" y="664"/>
                    </a:lnTo>
                    <a:lnTo>
                      <a:pt x="1578" y="810"/>
                    </a:lnTo>
                    <a:lnTo>
                      <a:pt x="1413" y="787"/>
                    </a:lnTo>
                    <a:lnTo>
                      <a:pt x="1219" y="814"/>
                    </a:lnTo>
                    <a:lnTo>
                      <a:pt x="1255" y="650"/>
                    </a:lnTo>
                    <a:lnTo>
                      <a:pt x="1338" y="538"/>
                    </a:lnTo>
                    <a:lnTo>
                      <a:pt x="1241" y="552"/>
                    </a:lnTo>
                    <a:lnTo>
                      <a:pt x="1165" y="658"/>
                    </a:lnTo>
                    <a:lnTo>
                      <a:pt x="1139" y="791"/>
                    </a:lnTo>
                    <a:lnTo>
                      <a:pt x="107" y="310"/>
                    </a:lnTo>
                    <a:lnTo>
                      <a:pt x="80" y="215"/>
                    </a:lnTo>
                    <a:lnTo>
                      <a:pt x="103" y="95"/>
                    </a:lnTo>
                    <a:lnTo>
                      <a:pt x="217" y="0"/>
                    </a:lnTo>
                    <a:lnTo>
                      <a:pt x="15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2" name="Freeform 25"/>
              <p:cNvSpPr>
                <a:spLocks/>
              </p:cNvSpPr>
              <p:nvPr userDrawn="1"/>
            </p:nvSpPr>
            <p:spPr bwMode="auto">
              <a:xfrm rot="7320404">
                <a:off x="5062" y="2997"/>
                <a:ext cx="472" cy="176"/>
              </a:xfrm>
              <a:custGeom>
                <a:avLst/>
                <a:gdLst>
                  <a:gd name="T0" fmla="*/ 0 w 1190"/>
                  <a:gd name="T1" fmla="*/ 0 h 500"/>
                  <a:gd name="T2" fmla="*/ 2 w 1190"/>
                  <a:gd name="T3" fmla="*/ 0 h 500"/>
                  <a:gd name="T4" fmla="*/ 2 w 1190"/>
                  <a:gd name="T5" fmla="*/ 0 h 500"/>
                  <a:gd name="T6" fmla="*/ 0 w 1190"/>
                  <a:gd name="T7" fmla="*/ 0 h 500"/>
                  <a:gd name="T8" fmla="*/ 0 w 1190"/>
                  <a:gd name="T9" fmla="*/ 0 h 500"/>
                  <a:gd name="T10" fmla="*/ 0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3" name="Freeform 26"/>
              <p:cNvSpPr>
                <a:spLocks/>
              </p:cNvSpPr>
              <p:nvPr userDrawn="1"/>
            </p:nvSpPr>
            <p:spPr bwMode="auto">
              <a:xfrm rot="7320404">
                <a:off x="5363" y="2874"/>
                <a:ext cx="63" cy="118"/>
              </a:xfrm>
              <a:custGeom>
                <a:avLst/>
                <a:gdLst>
                  <a:gd name="T0" fmla="*/ 0 w 160"/>
                  <a:gd name="T1" fmla="*/ 0 h 335"/>
                  <a:gd name="T2" fmla="*/ 0 w 160"/>
                  <a:gd name="T3" fmla="*/ 0 h 335"/>
                  <a:gd name="T4" fmla="*/ 0 w 160"/>
                  <a:gd name="T5" fmla="*/ 0 h 335"/>
                  <a:gd name="T6" fmla="*/ 0 w 160"/>
                  <a:gd name="T7" fmla="*/ 0 h 335"/>
                  <a:gd name="T8" fmla="*/ 0 w 160"/>
                  <a:gd name="T9" fmla="*/ 0 h 335"/>
                  <a:gd name="T10" fmla="*/ 0 w 160"/>
                  <a:gd name="T11" fmla="*/ 0 h 335"/>
                  <a:gd name="T12" fmla="*/ 0 w 160"/>
                  <a:gd name="T13" fmla="*/ 0 h 335"/>
                  <a:gd name="T14" fmla="*/ 0 w 160"/>
                  <a:gd name="T15" fmla="*/ 0 h 335"/>
                  <a:gd name="T16" fmla="*/ 0 w 160"/>
                  <a:gd name="T17" fmla="*/ 0 h 335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</a:gdLst>
                <a:ahLst/>
                <a:cxnLst>
                  <a:cxn ang="T18">
                    <a:pos x="T0" y="T1"/>
                  </a:cxn>
                  <a:cxn ang="T19">
                    <a:pos x="T2" y="T3"/>
                  </a:cxn>
                  <a:cxn ang="T20">
                    <a:pos x="T4" y="T5"/>
                  </a:cxn>
                  <a:cxn ang="T21">
                    <a:pos x="T6" y="T7"/>
                  </a:cxn>
                  <a:cxn ang="T22">
                    <a:pos x="T8" y="T9"/>
                  </a:cxn>
                  <a:cxn ang="T23">
                    <a:pos x="T10" y="T11"/>
                  </a:cxn>
                  <a:cxn ang="T24">
                    <a:pos x="T12" y="T13"/>
                  </a:cxn>
                  <a:cxn ang="T25">
                    <a:pos x="T14" y="T15"/>
                  </a:cxn>
                  <a:cxn ang="T26">
                    <a:pos x="T16" y="T17"/>
                  </a:cxn>
                </a:cxnLst>
                <a:rect l="0" t="0" r="r" b="b"/>
                <a:pathLst>
                  <a:path w="160" h="335">
                    <a:moveTo>
                      <a:pt x="116" y="0"/>
                    </a:moveTo>
                    <a:lnTo>
                      <a:pt x="19" y="106"/>
                    </a:lnTo>
                    <a:lnTo>
                      <a:pt x="0" y="230"/>
                    </a:lnTo>
                    <a:lnTo>
                      <a:pt x="33" y="314"/>
                    </a:lnTo>
                    <a:lnTo>
                      <a:pt x="94" y="335"/>
                    </a:lnTo>
                    <a:lnTo>
                      <a:pt x="76" y="154"/>
                    </a:lnTo>
                    <a:lnTo>
                      <a:pt x="160" y="17"/>
                    </a:lnTo>
                    <a:lnTo>
                      <a:pt x="116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24" name="Freeform 27"/>
              <p:cNvSpPr>
                <a:spLocks/>
              </p:cNvSpPr>
              <p:nvPr userDrawn="1"/>
            </p:nvSpPr>
            <p:spPr bwMode="auto">
              <a:xfrm rot="7320404">
                <a:off x="5136" y="3000"/>
                <a:ext cx="193" cy="104"/>
              </a:xfrm>
              <a:custGeom>
                <a:avLst/>
                <a:gdLst>
                  <a:gd name="T0" fmla="*/ 0 w 489"/>
                  <a:gd name="T1" fmla="*/ 0 h 296"/>
                  <a:gd name="T2" fmla="*/ 0 w 489"/>
                  <a:gd name="T3" fmla="*/ 0 h 296"/>
                  <a:gd name="T4" fmla="*/ 0 w 489"/>
                  <a:gd name="T5" fmla="*/ 0 h 296"/>
                  <a:gd name="T6" fmla="*/ 1 w 489"/>
                  <a:gd name="T7" fmla="*/ 0 h 296"/>
                  <a:gd name="T8" fmla="*/ 0 w 489"/>
                  <a:gd name="T9" fmla="*/ 0 h 296"/>
                  <a:gd name="T10" fmla="*/ 0 w 489"/>
                  <a:gd name="T11" fmla="*/ 0 h 296"/>
                  <a:gd name="T12" fmla="*/ 0 w 489"/>
                  <a:gd name="T13" fmla="*/ 0 h 296"/>
                  <a:gd name="T14" fmla="*/ 0 w 489"/>
                  <a:gd name="T15" fmla="*/ 0 h 296"/>
                  <a:gd name="T16" fmla="*/ 0 w 489"/>
                  <a:gd name="T17" fmla="*/ 0 h 296"/>
                  <a:gd name="T18" fmla="*/ 1 w 489"/>
                  <a:gd name="T19" fmla="*/ 0 h 296"/>
                  <a:gd name="T20" fmla="*/ 1 w 489"/>
                  <a:gd name="T21" fmla="*/ 0 h 296"/>
                  <a:gd name="T22" fmla="*/ 1 w 489"/>
                  <a:gd name="T23" fmla="*/ 0 h 296"/>
                  <a:gd name="T24" fmla="*/ 0 w 489"/>
                  <a:gd name="T25" fmla="*/ 0 h 296"/>
                  <a:gd name="T26" fmla="*/ 0 w 489"/>
                  <a:gd name="T27" fmla="*/ 0 h 296"/>
                  <a:gd name="T28" fmla="*/ 0 w 489"/>
                  <a:gd name="T29" fmla="*/ 0 h 296"/>
                  <a:gd name="T30" fmla="*/ 0 w 489"/>
                  <a:gd name="T31" fmla="*/ 0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25" name="Freeform 28"/>
          <p:cNvSpPr>
            <a:spLocks/>
          </p:cNvSpPr>
          <p:nvPr/>
        </p:nvSpPr>
        <p:spPr bwMode="auto">
          <a:xfrm>
            <a:off x="901700" y="5054600"/>
            <a:ext cx="6807200" cy="728663"/>
          </a:xfrm>
          <a:custGeom>
            <a:avLst/>
            <a:gdLst>
              <a:gd name="T0" fmla="*/ 0 w 4288"/>
              <a:gd name="T1" fmla="*/ 0 h 459"/>
              <a:gd name="T2" fmla="*/ 2147483647 w 4288"/>
              <a:gd name="T3" fmla="*/ 2147483647 h 459"/>
              <a:gd name="T4" fmla="*/ 2147483647 w 4288"/>
              <a:gd name="T5" fmla="*/ 2147483647 h 459"/>
              <a:gd name="T6" fmla="*/ 2147483647 w 4288"/>
              <a:gd name="T7" fmla="*/ 2147483647 h 459"/>
              <a:gd name="T8" fmla="*/ 2147483647 w 4288"/>
              <a:gd name="T9" fmla="*/ 2147483647 h 459"/>
              <a:gd name="T10" fmla="*/ 2147483647 w 4288"/>
              <a:gd name="T11" fmla="*/ 2147483647 h 459"/>
              <a:gd name="T12" fmla="*/ 2147483647 w 4288"/>
              <a:gd name="T13" fmla="*/ 2147483647 h 459"/>
              <a:gd name="T14" fmla="*/ 0 60000 65536"/>
              <a:gd name="T15" fmla="*/ 0 60000 65536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</a:gdLst>
            <a:ahLst/>
            <a:cxnLst>
              <a:cxn ang="T14">
                <a:pos x="T0" y="T1"/>
              </a:cxn>
              <a:cxn ang="T15">
                <a:pos x="T2" y="T3"/>
              </a:cxn>
              <a:cxn ang="T16">
                <a:pos x="T4" y="T5"/>
              </a:cxn>
              <a:cxn ang="T17">
                <a:pos x="T6" y="T7"/>
              </a:cxn>
              <a:cxn ang="T18">
                <a:pos x="T8" y="T9"/>
              </a:cxn>
              <a:cxn ang="T19">
                <a:pos x="T10" y="T11"/>
              </a:cxn>
              <a:cxn ang="T20">
                <a:pos x="T12" y="T13"/>
              </a:cxn>
            </a:cxnLst>
            <a:rect l="0" t="0" r="r" b="b"/>
            <a:pathLst>
              <a:path w="4288" h="459">
                <a:moveTo>
                  <a:pt x="0" y="0"/>
                </a:moveTo>
                <a:cubicBezTo>
                  <a:pt x="136" y="43"/>
                  <a:pt x="556" y="232"/>
                  <a:pt x="816" y="256"/>
                </a:cubicBezTo>
                <a:cubicBezTo>
                  <a:pt x="1076" y="280"/>
                  <a:pt x="1387" y="124"/>
                  <a:pt x="1560" y="144"/>
                </a:cubicBezTo>
                <a:cubicBezTo>
                  <a:pt x="1733" y="164"/>
                  <a:pt x="1725" y="375"/>
                  <a:pt x="1856" y="376"/>
                </a:cubicBezTo>
                <a:cubicBezTo>
                  <a:pt x="1987" y="377"/>
                  <a:pt x="2064" y="139"/>
                  <a:pt x="2344" y="152"/>
                </a:cubicBezTo>
                <a:cubicBezTo>
                  <a:pt x="2624" y="165"/>
                  <a:pt x="3212" y="459"/>
                  <a:pt x="3536" y="456"/>
                </a:cubicBezTo>
                <a:cubicBezTo>
                  <a:pt x="3860" y="453"/>
                  <a:pt x="4165" y="188"/>
                  <a:pt x="4288" y="136"/>
                </a:cubicBezTo>
              </a:path>
            </a:pathLst>
          </a:custGeom>
          <a:noFill/>
          <a:ln w="76200" cap="flat" cmpd="sng">
            <a:solidFill>
              <a:schemeClr val="folHlink"/>
            </a:solidFill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26" name="Freeform 29"/>
          <p:cNvSpPr>
            <a:spLocks/>
          </p:cNvSpPr>
          <p:nvPr/>
        </p:nvSpPr>
        <p:spPr bwMode="auto">
          <a:xfrm>
            <a:off x="4076700" y="1930400"/>
            <a:ext cx="889000" cy="381000"/>
          </a:xfrm>
          <a:custGeom>
            <a:avLst/>
            <a:gdLst>
              <a:gd name="T0" fmla="*/ 0 w 560"/>
              <a:gd name="T1" fmla="*/ 2147483647 h 240"/>
              <a:gd name="T2" fmla="*/ 2147483647 w 560"/>
              <a:gd name="T3" fmla="*/ 2147483647 h 240"/>
              <a:gd name="T4" fmla="*/ 2147483647 w 560"/>
              <a:gd name="T5" fmla="*/ 2147483647 h 240"/>
              <a:gd name="T6" fmla="*/ 2147483647 w 560"/>
              <a:gd name="T7" fmla="*/ 2147483647 h 240"/>
              <a:gd name="T8" fmla="*/ 0 60000 65536"/>
              <a:gd name="T9" fmla="*/ 0 60000 65536"/>
              <a:gd name="T10" fmla="*/ 0 60000 65536"/>
              <a:gd name="T11" fmla="*/ 0 60000 65536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0" t="0" r="r" b="b"/>
            <a:pathLst>
              <a:path w="560" h="240">
                <a:moveTo>
                  <a:pt x="0" y="32"/>
                </a:moveTo>
                <a:cubicBezTo>
                  <a:pt x="102" y="89"/>
                  <a:pt x="205" y="147"/>
                  <a:pt x="280" y="144"/>
                </a:cubicBezTo>
                <a:cubicBezTo>
                  <a:pt x="355" y="141"/>
                  <a:pt x="401" y="0"/>
                  <a:pt x="448" y="16"/>
                </a:cubicBezTo>
                <a:cubicBezTo>
                  <a:pt x="495" y="32"/>
                  <a:pt x="541" y="201"/>
                  <a:pt x="560" y="240"/>
                </a:cubicBezTo>
              </a:path>
            </a:pathLst>
          </a:custGeom>
          <a:noFill/>
          <a:ln w="114300" cmpd="sng">
            <a:solidFill>
              <a:schemeClr val="tx2"/>
            </a:solidFill>
            <a:round/>
            <a:headEnd/>
            <a:tailEnd/>
          </a:ln>
          <a:effectLst/>
        </p:spPr>
        <p:txBody>
          <a:bodyPr/>
          <a:lstStyle/>
          <a:p>
            <a:endParaRPr lang="ru-RU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ctrTitle"/>
          </p:nvPr>
        </p:nvSpPr>
        <p:spPr>
          <a:xfrm>
            <a:off x="1371600" y="1511300"/>
            <a:ext cx="6400800" cy="2273300"/>
          </a:xfrm>
          <a:effectLst>
            <a:outerShdw dist="45791" dir="2021404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>
            <a:lvl1pPr>
              <a:defRPr>
                <a:solidFill>
                  <a:schemeClr val="tx2"/>
                </a:solidFill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заголовка</a:t>
            </a:r>
          </a:p>
        </p:txBody>
      </p:sp>
      <p:sp>
        <p:nvSpPr>
          <p:cNvPr id="5124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549400" y="4051300"/>
            <a:ext cx="6032500" cy="1003300"/>
          </a:xfrm>
        </p:spPr>
        <p:txBody>
          <a:bodyPr/>
          <a:lstStyle>
            <a:lvl1pPr marL="0" indent="0" algn="ctr">
              <a:buFontTx/>
              <a:buNone/>
              <a:defRPr sz="28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 lvl="0"/>
            <a:r>
              <a:rPr lang="ru-RU" noProof="0" smtClean="0"/>
              <a:t>Образец подзаголовка</a:t>
            </a:r>
          </a:p>
        </p:txBody>
      </p:sp>
      <p:sp>
        <p:nvSpPr>
          <p:cNvPr id="27" name="Rectangle 5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8" name="Rectangle 6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29" name="Rectangle 7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077DB-FA62-448F-BC64-1F4D61D5DF7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04D96B9-E6AC-41A4-9FF7-EAA10D11C12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457950" y="152400"/>
            <a:ext cx="1924050" cy="53340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685800" y="152400"/>
            <a:ext cx="5619750" cy="533400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2BAE5E-A73B-479D-8D26-958F9685E4F8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Заголовок и четыре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 sz="quarter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quarter" idx="1"/>
          </p:nvPr>
        </p:nvSpPr>
        <p:spPr>
          <a:xfrm>
            <a:off x="6858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quarter" idx="2"/>
          </p:nvPr>
        </p:nvSpPr>
        <p:spPr>
          <a:xfrm>
            <a:off x="4610100" y="1828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Объект 4"/>
          <p:cNvSpPr>
            <a:spLocks noGrp="1"/>
          </p:cNvSpPr>
          <p:nvPr>
            <p:ph sz="quarter" idx="3"/>
          </p:nvPr>
        </p:nvSpPr>
        <p:spPr>
          <a:xfrm>
            <a:off x="6858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10100" y="3733800"/>
            <a:ext cx="37719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2BA939-3909-4FC7-91E2-4F1A8BFEC351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685800" y="1828800"/>
            <a:ext cx="7696200" cy="3657600"/>
          </a:xfrm>
        </p:spPr>
        <p:txBody>
          <a:bodyPr/>
          <a:lstStyle/>
          <a:p>
            <a:pPr lvl="0"/>
            <a:endParaRPr lang="ru-RU" noProof="0" smtClean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E0C40B5-E054-4ACF-AC31-9B8C46D49394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OverObj" preserve="1">
  <p:cSld name="Заголовок и текст над объекто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152400"/>
            <a:ext cx="6870700" cy="16002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sz="half" idx="1"/>
          </p:nvPr>
        </p:nvSpPr>
        <p:spPr>
          <a:xfrm>
            <a:off x="685800" y="1828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85800" y="3733800"/>
            <a:ext cx="7696200" cy="17526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DF14732-9B12-4D3B-B356-4A3A44DDBEE3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C57AE82-ACF0-4D66-962C-F9DC60C2D0A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6D1200A-DBF5-4714-90EB-E2955AC64C55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6858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10100" y="1828800"/>
            <a:ext cx="3771900" cy="36576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826A67-7889-495E-86A1-8C73612DBBA2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E85C264-EB91-46C9-9E18-03671775B7BC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90BCF0-9646-4782-8AB9-9E3A523C48E7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1374822-5633-4B7E-B7FD-DBA135B4EE7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D3A905-37CD-41F1-9977-70768637D836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Rectangle 7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A61C0C4-1CA4-45FF-9607-E0D1982D3EC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2"/>
          <p:cNvSpPr>
            <a:spLocks/>
          </p:cNvSpPr>
          <p:nvPr/>
        </p:nvSpPr>
        <p:spPr bwMode="auto">
          <a:xfrm rot="-3172564">
            <a:off x="7777957" y="-15081"/>
            <a:ext cx="1162050" cy="2084387"/>
          </a:xfrm>
          <a:custGeom>
            <a:avLst/>
            <a:gdLst>
              <a:gd name="T0" fmla="*/ 2147483647 w 2903"/>
              <a:gd name="T1" fmla="*/ 2147483647 h 3686"/>
              <a:gd name="T2" fmla="*/ 2147483647 w 2903"/>
              <a:gd name="T3" fmla="*/ 2147483647 h 3686"/>
              <a:gd name="T4" fmla="*/ 2147483647 w 2903"/>
              <a:gd name="T5" fmla="*/ 0 h 3686"/>
              <a:gd name="T6" fmla="*/ 2147483647 w 2903"/>
              <a:gd name="T7" fmla="*/ 2147483647 h 3686"/>
              <a:gd name="T8" fmla="*/ 2147483647 w 2903"/>
              <a:gd name="T9" fmla="*/ 2147483647 h 3686"/>
              <a:gd name="T10" fmla="*/ 0 w 2903"/>
              <a:gd name="T11" fmla="*/ 2147483647 h 3686"/>
              <a:gd name="T12" fmla="*/ 2147483647 w 2903"/>
              <a:gd name="T13" fmla="*/ 2147483647 h 3686"/>
              <a:gd name="T14" fmla="*/ 2147483647 w 2903"/>
              <a:gd name="T15" fmla="*/ 2147483647 h 3686"/>
              <a:gd name="T16" fmla="*/ 2147483647 w 2903"/>
              <a:gd name="T17" fmla="*/ 2147483647 h 3686"/>
              <a:gd name="T18" fmla="*/ 2147483647 w 2903"/>
              <a:gd name="T19" fmla="*/ 2147483647 h 3686"/>
              <a:gd name="T20" fmla="*/ 2147483647 w 2903"/>
              <a:gd name="T21" fmla="*/ 2147483647 h 368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03" h="3686">
                <a:moveTo>
                  <a:pt x="2903" y="433"/>
                </a:moveTo>
                <a:lnTo>
                  <a:pt x="2565" y="80"/>
                </a:lnTo>
                <a:lnTo>
                  <a:pt x="2241" y="0"/>
                </a:lnTo>
                <a:lnTo>
                  <a:pt x="110" y="2811"/>
                </a:lnTo>
                <a:lnTo>
                  <a:pt x="110" y="3228"/>
                </a:lnTo>
                <a:lnTo>
                  <a:pt x="0" y="3631"/>
                </a:lnTo>
                <a:lnTo>
                  <a:pt x="72" y="3686"/>
                </a:lnTo>
                <a:lnTo>
                  <a:pt x="441" y="3355"/>
                </a:lnTo>
                <a:lnTo>
                  <a:pt x="740" y="3228"/>
                </a:lnTo>
                <a:lnTo>
                  <a:pt x="2903" y="433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152400"/>
            <a:ext cx="6870700" cy="1600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828800"/>
            <a:ext cx="7696200" cy="3657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101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13716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556000" y="6248400"/>
            <a:ext cx="28956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18300" y="6248400"/>
            <a:ext cx="19050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EA98D6F5-32F2-4CB9-B4FC-DC028BBD32EE}" type="slidenum">
              <a:rPr lang="ru-RU"/>
              <a:pPr>
                <a:defRPr/>
              </a:pPr>
              <a:t>‹#›</a:t>
            </a:fld>
            <a:endParaRPr lang="ru-RU"/>
          </a:p>
        </p:txBody>
      </p:sp>
      <p:sp>
        <p:nvSpPr>
          <p:cNvPr id="1032" name="Freeform 8"/>
          <p:cNvSpPr>
            <a:spLocks/>
          </p:cNvSpPr>
          <p:nvPr/>
        </p:nvSpPr>
        <p:spPr bwMode="auto">
          <a:xfrm rot="-3172564">
            <a:off x="7865269" y="24607"/>
            <a:ext cx="1165225" cy="2097087"/>
          </a:xfrm>
          <a:custGeom>
            <a:avLst/>
            <a:gdLst>
              <a:gd name="T0" fmla="*/ 2147483647 w 2911"/>
              <a:gd name="T1" fmla="*/ 0 h 3703"/>
              <a:gd name="T2" fmla="*/ 2147483647 w 2911"/>
              <a:gd name="T3" fmla="*/ 2147483647 h 3703"/>
              <a:gd name="T4" fmla="*/ 2147483647 w 2911"/>
              <a:gd name="T5" fmla="*/ 2147483647 h 3703"/>
              <a:gd name="T6" fmla="*/ 0 w 2911"/>
              <a:gd name="T7" fmla="*/ 2147483647 h 3703"/>
              <a:gd name="T8" fmla="*/ 2147483647 w 2911"/>
              <a:gd name="T9" fmla="*/ 2147483647 h 3703"/>
              <a:gd name="T10" fmla="*/ 2147483647 w 2911"/>
              <a:gd name="T11" fmla="*/ 2147483647 h 3703"/>
              <a:gd name="T12" fmla="*/ 2147483647 w 2911"/>
              <a:gd name="T13" fmla="*/ 2147483647 h 3703"/>
              <a:gd name="T14" fmla="*/ 2147483647 w 2911"/>
              <a:gd name="T15" fmla="*/ 2147483647 h 3703"/>
              <a:gd name="T16" fmla="*/ 2147483647 w 2911"/>
              <a:gd name="T17" fmla="*/ 2147483647 h 3703"/>
              <a:gd name="T18" fmla="*/ 2147483647 w 2911"/>
              <a:gd name="T19" fmla="*/ 0 h 3703"/>
              <a:gd name="T20" fmla="*/ 2147483647 w 2911"/>
              <a:gd name="T21" fmla="*/ 0 h 3703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60000 65536"/>
              <a:gd name="T28" fmla="*/ 0 60000 65536"/>
              <a:gd name="T29" fmla="*/ 0 60000 65536"/>
              <a:gd name="T30" fmla="*/ 0 60000 65536"/>
              <a:gd name="T31" fmla="*/ 0 60000 65536"/>
              <a:gd name="T32" fmla="*/ 0 60000 65536"/>
            </a:gdLst>
            <a:ahLst/>
            <a:cxnLst>
              <a:cxn ang="T22">
                <a:pos x="T0" y="T1"/>
              </a:cxn>
              <a:cxn ang="T23">
                <a:pos x="T2" y="T3"/>
              </a:cxn>
              <a:cxn ang="T24">
                <a:pos x="T4" y="T5"/>
              </a:cxn>
              <a:cxn ang="T25">
                <a:pos x="T6" y="T7"/>
              </a:cxn>
              <a:cxn ang="T26">
                <a:pos x="T8" y="T9"/>
              </a:cxn>
              <a:cxn ang="T27">
                <a:pos x="T10" y="T11"/>
              </a:cxn>
              <a:cxn ang="T28">
                <a:pos x="T12" y="T13"/>
              </a:cxn>
              <a:cxn ang="T29">
                <a:pos x="T14" y="T15"/>
              </a:cxn>
              <a:cxn ang="T30">
                <a:pos x="T16" y="T17"/>
              </a:cxn>
              <a:cxn ang="T31">
                <a:pos x="T18" y="T19"/>
              </a:cxn>
              <a:cxn ang="T32">
                <a:pos x="T20" y="T21"/>
              </a:cxn>
            </a:cxnLst>
            <a:rect l="0" t="0" r="r" b="b"/>
            <a:pathLst>
              <a:path w="2911" h="3703">
                <a:moveTo>
                  <a:pt x="2293" y="0"/>
                </a:moveTo>
                <a:lnTo>
                  <a:pt x="130" y="2835"/>
                </a:lnTo>
                <a:lnTo>
                  <a:pt x="131" y="3201"/>
                </a:lnTo>
                <a:lnTo>
                  <a:pt x="0" y="3633"/>
                </a:lnTo>
                <a:lnTo>
                  <a:pt x="50" y="3703"/>
                </a:lnTo>
                <a:lnTo>
                  <a:pt x="422" y="3352"/>
                </a:lnTo>
                <a:lnTo>
                  <a:pt x="763" y="3220"/>
                </a:lnTo>
                <a:lnTo>
                  <a:pt x="2911" y="428"/>
                </a:lnTo>
                <a:lnTo>
                  <a:pt x="2589" y="96"/>
                </a:lnTo>
                <a:lnTo>
                  <a:pt x="2293" y="0"/>
                </a:lnTo>
                <a:close/>
              </a:path>
            </a:pathLst>
          </a:custGeom>
          <a:solidFill>
            <a:schemeClr val="folHlink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sp>
        <p:nvSpPr>
          <p:cNvPr id="1033" name="Freeform 9"/>
          <p:cNvSpPr>
            <a:spLocks/>
          </p:cNvSpPr>
          <p:nvPr/>
        </p:nvSpPr>
        <p:spPr bwMode="auto">
          <a:xfrm rot="-3172564">
            <a:off x="7831138" y="192088"/>
            <a:ext cx="1025525" cy="1571625"/>
          </a:xfrm>
          <a:custGeom>
            <a:avLst/>
            <a:gdLst>
              <a:gd name="T0" fmla="*/ 0 w 2561"/>
              <a:gd name="T1" fmla="*/ 2147483647 h 2777"/>
              <a:gd name="T2" fmla="*/ 2147483647 w 2561"/>
              <a:gd name="T3" fmla="*/ 2147483647 h 2777"/>
              <a:gd name="T4" fmla="*/ 2147483647 w 2561"/>
              <a:gd name="T5" fmla="*/ 2147483647 h 2777"/>
              <a:gd name="T6" fmla="*/ 2147483647 w 2561"/>
              <a:gd name="T7" fmla="*/ 2147483647 h 2777"/>
              <a:gd name="T8" fmla="*/ 2147483647 w 2561"/>
              <a:gd name="T9" fmla="*/ 2147483647 h 2777"/>
              <a:gd name="T10" fmla="*/ 2147483647 w 2561"/>
              <a:gd name="T11" fmla="*/ 0 h 2777"/>
              <a:gd name="T12" fmla="*/ 0 w 2561"/>
              <a:gd name="T13" fmla="*/ 2147483647 h 2777"/>
              <a:gd name="T14" fmla="*/ 0 w 2561"/>
              <a:gd name="T15" fmla="*/ 2147483647 h 277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0" t="0" r="r" b="b"/>
            <a:pathLst>
              <a:path w="2561" h="2777">
                <a:moveTo>
                  <a:pt x="0" y="2485"/>
                </a:moveTo>
                <a:lnTo>
                  <a:pt x="432" y="2553"/>
                </a:lnTo>
                <a:lnTo>
                  <a:pt x="736" y="2777"/>
                </a:lnTo>
                <a:lnTo>
                  <a:pt x="2561" y="399"/>
                </a:lnTo>
                <a:lnTo>
                  <a:pt x="2118" y="82"/>
                </a:lnTo>
                <a:lnTo>
                  <a:pt x="1898" y="0"/>
                </a:lnTo>
                <a:lnTo>
                  <a:pt x="0" y="2485"/>
                </a:lnTo>
                <a:close/>
              </a:path>
            </a:pathLst>
          </a:custGeom>
          <a:solidFill>
            <a:schemeClr val="bg2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endParaRPr lang="ru-RU"/>
          </a:p>
        </p:txBody>
      </p:sp>
      <p:grpSp>
        <p:nvGrpSpPr>
          <p:cNvPr id="1034" name="Group 10"/>
          <p:cNvGrpSpPr>
            <a:grpSpLocks/>
          </p:cNvGrpSpPr>
          <p:nvPr/>
        </p:nvGrpSpPr>
        <p:grpSpPr bwMode="auto">
          <a:xfrm>
            <a:off x="7938" y="5540375"/>
            <a:ext cx="1784350" cy="1246188"/>
            <a:chOff x="5" y="3490"/>
            <a:chExt cx="1124" cy="785"/>
          </a:xfrm>
        </p:grpSpPr>
        <p:sp>
          <p:nvSpPr>
            <p:cNvPr id="1051" name="Freeform 11"/>
            <p:cNvSpPr>
              <a:spLocks/>
            </p:cNvSpPr>
            <p:nvPr userDrawn="1"/>
          </p:nvSpPr>
          <p:spPr bwMode="auto">
            <a:xfrm>
              <a:off x="24" y="3505"/>
              <a:ext cx="1089" cy="649"/>
            </a:xfrm>
            <a:custGeom>
              <a:avLst/>
              <a:gdLst>
                <a:gd name="T0" fmla="*/ 13 w 2177"/>
                <a:gd name="T1" fmla="*/ 10 h 1298"/>
                <a:gd name="T2" fmla="*/ 12 w 2177"/>
                <a:gd name="T3" fmla="*/ 9 h 1298"/>
                <a:gd name="T4" fmla="*/ 11 w 2177"/>
                <a:gd name="T5" fmla="*/ 4 h 1298"/>
                <a:gd name="T6" fmla="*/ 17 w 2177"/>
                <a:gd name="T7" fmla="*/ 3 h 1298"/>
                <a:gd name="T8" fmla="*/ 18 w 2177"/>
                <a:gd name="T9" fmla="*/ 2 h 1298"/>
                <a:gd name="T10" fmla="*/ 17 w 2177"/>
                <a:gd name="T11" fmla="*/ 1 h 1298"/>
                <a:gd name="T12" fmla="*/ 10 w 2177"/>
                <a:gd name="T13" fmla="*/ 2 h 1298"/>
                <a:gd name="T14" fmla="*/ 10 w 2177"/>
                <a:gd name="T15" fmla="*/ 1 h 1298"/>
                <a:gd name="T16" fmla="*/ 9 w 2177"/>
                <a:gd name="T17" fmla="*/ 0 h 1298"/>
                <a:gd name="T18" fmla="*/ 8 w 2177"/>
                <a:gd name="T19" fmla="*/ 1 h 1298"/>
                <a:gd name="T20" fmla="*/ 7 w 2177"/>
                <a:gd name="T21" fmla="*/ 1 h 1298"/>
                <a:gd name="T22" fmla="*/ 8 w 2177"/>
                <a:gd name="T23" fmla="*/ 3 h 1298"/>
                <a:gd name="T24" fmla="*/ 6 w 2177"/>
                <a:gd name="T25" fmla="*/ 4 h 1298"/>
                <a:gd name="T26" fmla="*/ 8 w 2177"/>
                <a:gd name="T27" fmla="*/ 4 h 1298"/>
                <a:gd name="T28" fmla="*/ 9 w 2177"/>
                <a:gd name="T29" fmla="*/ 7 h 1298"/>
                <a:gd name="T30" fmla="*/ 2 w 2177"/>
                <a:gd name="T31" fmla="*/ 4 h 1298"/>
                <a:gd name="T32" fmla="*/ 1 w 2177"/>
                <a:gd name="T33" fmla="*/ 4 h 1298"/>
                <a:gd name="T34" fmla="*/ 0 w 2177"/>
                <a:gd name="T35" fmla="*/ 5 h 1298"/>
                <a:gd name="T36" fmla="*/ 1 w 2177"/>
                <a:gd name="T37" fmla="*/ 7 h 1298"/>
                <a:gd name="T38" fmla="*/ 9 w 2177"/>
                <a:gd name="T39" fmla="*/ 11 h 1298"/>
                <a:gd name="T40" fmla="*/ 11 w 2177"/>
                <a:gd name="T41" fmla="*/ 10 h 1298"/>
                <a:gd name="T42" fmla="*/ 13 w 2177"/>
                <a:gd name="T43" fmla="*/ 11 h 1298"/>
                <a:gd name="T44" fmla="*/ 13 w 2177"/>
                <a:gd name="T45" fmla="*/ 10 h 1298"/>
                <a:gd name="T46" fmla="*/ 13 w 2177"/>
                <a:gd name="T47" fmla="*/ 10 h 1298"/>
                <a:gd name="T48" fmla="*/ 0 60000 65536"/>
                <a:gd name="T49" fmla="*/ 0 60000 65536"/>
                <a:gd name="T50" fmla="*/ 0 60000 65536"/>
                <a:gd name="T51" fmla="*/ 0 60000 65536"/>
                <a:gd name="T52" fmla="*/ 0 60000 65536"/>
                <a:gd name="T53" fmla="*/ 0 60000 65536"/>
                <a:gd name="T54" fmla="*/ 0 60000 65536"/>
                <a:gd name="T55" fmla="*/ 0 60000 65536"/>
                <a:gd name="T56" fmla="*/ 0 60000 65536"/>
                <a:gd name="T57" fmla="*/ 0 60000 65536"/>
                <a:gd name="T58" fmla="*/ 0 60000 65536"/>
                <a:gd name="T59" fmla="*/ 0 60000 65536"/>
                <a:gd name="T60" fmla="*/ 0 60000 65536"/>
                <a:gd name="T61" fmla="*/ 0 60000 65536"/>
                <a:gd name="T62" fmla="*/ 0 60000 65536"/>
                <a:gd name="T63" fmla="*/ 0 60000 65536"/>
                <a:gd name="T64" fmla="*/ 0 60000 65536"/>
                <a:gd name="T65" fmla="*/ 0 60000 6553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</a:gdLst>
              <a:ahLst/>
              <a:cxnLst>
                <a:cxn ang="T48">
                  <a:pos x="T0" y="T1"/>
                </a:cxn>
                <a:cxn ang="T49">
                  <a:pos x="T2" y="T3"/>
                </a:cxn>
                <a:cxn ang="T50">
                  <a:pos x="T4" y="T5"/>
                </a:cxn>
                <a:cxn ang="T51">
                  <a:pos x="T6" y="T7"/>
                </a:cxn>
                <a:cxn ang="T52">
                  <a:pos x="T8" y="T9"/>
                </a:cxn>
                <a:cxn ang="T53">
                  <a:pos x="T10" y="T11"/>
                </a:cxn>
                <a:cxn ang="T54">
                  <a:pos x="T12" y="T13"/>
                </a:cxn>
                <a:cxn ang="T55">
                  <a:pos x="T14" y="T15"/>
                </a:cxn>
                <a:cxn ang="T56">
                  <a:pos x="T16" y="T17"/>
                </a:cxn>
                <a:cxn ang="T57">
                  <a:pos x="T18" y="T19"/>
                </a:cxn>
                <a:cxn ang="T58">
                  <a:pos x="T20" y="T21"/>
                </a:cxn>
                <a:cxn ang="T59">
                  <a:pos x="T22" y="T23"/>
                </a:cxn>
                <a:cxn ang="T60">
                  <a:pos x="T24" y="T25"/>
                </a:cxn>
                <a:cxn ang="T61">
                  <a:pos x="T26" y="T27"/>
                </a:cxn>
                <a:cxn ang="T62">
                  <a:pos x="T28" y="T29"/>
                </a:cxn>
                <a:cxn ang="T63">
                  <a:pos x="T30" y="T31"/>
                </a:cxn>
                <a:cxn ang="T64">
                  <a:pos x="T32" y="T33"/>
                </a:cxn>
                <a:cxn ang="T65">
                  <a:pos x="T34" y="T35"/>
                </a:cxn>
                <a:cxn ang="T66">
                  <a:pos x="T36" y="T37"/>
                </a:cxn>
                <a:cxn ang="T67">
                  <a:pos x="T38" y="T39"/>
                </a:cxn>
                <a:cxn ang="T68">
                  <a:pos x="T40" y="T41"/>
                </a:cxn>
                <a:cxn ang="T69">
                  <a:pos x="T42" y="T43"/>
                </a:cxn>
                <a:cxn ang="T70">
                  <a:pos x="T44" y="T45"/>
                </a:cxn>
                <a:cxn ang="T71">
                  <a:pos x="T46" y="T47"/>
                </a:cxn>
              </a:cxnLst>
              <a:rect l="0" t="0" r="r" b="b"/>
              <a:pathLst>
                <a:path w="2177" h="1298">
                  <a:moveTo>
                    <a:pt x="1587" y="1260"/>
                  </a:moveTo>
                  <a:lnTo>
                    <a:pt x="1420" y="1106"/>
                  </a:lnTo>
                  <a:lnTo>
                    <a:pt x="1331" y="477"/>
                  </a:lnTo>
                  <a:lnTo>
                    <a:pt x="2139" y="330"/>
                  </a:lnTo>
                  <a:lnTo>
                    <a:pt x="2177" y="203"/>
                  </a:lnTo>
                  <a:lnTo>
                    <a:pt x="2099" y="100"/>
                  </a:lnTo>
                  <a:lnTo>
                    <a:pt x="1276" y="211"/>
                  </a:lnTo>
                  <a:lnTo>
                    <a:pt x="1219" y="32"/>
                  </a:lnTo>
                  <a:lnTo>
                    <a:pt x="1085" y="0"/>
                  </a:lnTo>
                  <a:lnTo>
                    <a:pt x="958" y="28"/>
                  </a:lnTo>
                  <a:lnTo>
                    <a:pt x="888" y="106"/>
                  </a:lnTo>
                  <a:lnTo>
                    <a:pt x="937" y="285"/>
                  </a:lnTo>
                  <a:lnTo>
                    <a:pt x="660" y="441"/>
                  </a:lnTo>
                  <a:lnTo>
                    <a:pt x="983" y="473"/>
                  </a:lnTo>
                  <a:lnTo>
                    <a:pt x="1112" y="889"/>
                  </a:lnTo>
                  <a:lnTo>
                    <a:pt x="141" y="469"/>
                  </a:lnTo>
                  <a:lnTo>
                    <a:pt x="46" y="509"/>
                  </a:lnTo>
                  <a:lnTo>
                    <a:pt x="0" y="636"/>
                  </a:lnTo>
                  <a:lnTo>
                    <a:pt x="55" y="779"/>
                  </a:lnTo>
                  <a:lnTo>
                    <a:pt x="1139" y="1288"/>
                  </a:lnTo>
                  <a:lnTo>
                    <a:pt x="1378" y="1256"/>
                  </a:lnTo>
                  <a:lnTo>
                    <a:pt x="1570" y="1298"/>
                  </a:lnTo>
                  <a:lnTo>
                    <a:pt x="1587" y="1260"/>
                  </a:lnTo>
                  <a:close/>
                </a:path>
              </a:pathLst>
            </a:custGeom>
            <a:solidFill>
              <a:srgbClr val="F8F8F8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2" name="Freeform 12"/>
            <p:cNvSpPr>
              <a:spLocks/>
            </p:cNvSpPr>
            <p:nvPr userDrawn="1"/>
          </p:nvSpPr>
          <p:spPr bwMode="auto">
            <a:xfrm>
              <a:off x="1022" y="3582"/>
              <a:ext cx="71" cy="129"/>
            </a:xfrm>
            <a:custGeom>
              <a:avLst/>
              <a:gdLst>
                <a:gd name="T0" fmla="*/ 0 w 143"/>
                <a:gd name="T1" fmla="*/ 1 h 258"/>
                <a:gd name="T2" fmla="*/ 0 w 143"/>
                <a:gd name="T3" fmla="*/ 0 h 258"/>
                <a:gd name="T4" fmla="*/ 1 w 143"/>
                <a:gd name="T5" fmla="*/ 2 h 258"/>
                <a:gd name="T6" fmla="*/ 0 w 143"/>
                <a:gd name="T7" fmla="*/ 3 h 258"/>
                <a:gd name="T8" fmla="*/ 0 w 143"/>
                <a:gd name="T9" fmla="*/ 1 h 258"/>
                <a:gd name="T10" fmla="*/ 0 w 143"/>
                <a:gd name="T11" fmla="*/ 1 h 258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43" h="258">
                  <a:moveTo>
                    <a:pt x="0" y="7"/>
                  </a:moveTo>
                  <a:lnTo>
                    <a:pt x="120" y="0"/>
                  </a:lnTo>
                  <a:lnTo>
                    <a:pt x="143" y="233"/>
                  </a:lnTo>
                  <a:lnTo>
                    <a:pt x="8" y="258"/>
                  </a:lnTo>
                  <a:lnTo>
                    <a:pt x="0" y="7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3" name="Freeform 13"/>
            <p:cNvSpPr>
              <a:spLocks/>
            </p:cNvSpPr>
            <p:nvPr userDrawn="1"/>
          </p:nvSpPr>
          <p:spPr bwMode="auto">
            <a:xfrm>
              <a:off x="20" y="3774"/>
              <a:ext cx="792" cy="410"/>
            </a:xfrm>
            <a:custGeom>
              <a:avLst/>
              <a:gdLst>
                <a:gd name="T0" fmla="*/ 1 w 1586"/>
                <a:gd name="T1" fmla="*/ 0 h 821"/>
                <a:gd name="T2" fmla="*/ 10 w 1586"/>
                <a:gd name="T3" fmla="*/ 4 h 821"/>
                <a:gd name="T4" fmla="*/ 11 w 1586"/>
                <a:gd name="T5" fmla="*/ 4 h 821"/>
                <a:gd name="T6" fmla="*/ 12 w 1586"/>
                <a:gd name="T7" fmla="*/ 6 h 821"/>
                <a:gd name="T8" fmla="*/ 12 w 1586"/>
                <a:gd name="T9" fmla="*/ 6 h 821"/>
                <a:gd name="T10" fmla="*/ 10 w 1586"/>
                <a:gd name="T11" fmla="*/ 6 h 821"/>
                <a:gd name="T12" fmla="*/ 8 w 1586"/>
                <a:gd name="T13" fmla="*/ 6 h 821"/>
                <a:gd name="T14" fmla="*/ 0 w 1586"/>
                <a:gd name="T15" fmla="*/ 2 h 821"/>
                <a:gd name="T16" fmla="*/ 0 w 1586"/>
                <a:gd name="T17" fmla="*/ 1 h 821"/>
                <a:gd name="T18" fmla="*/ 0 w 1586"/>
                <a:gd name="T19" fmla="*/ 0 h 821"/>
                <a:gd name="T20" fmla="*/ 1 w 1586"/>
                <a:gd name="T21" fmla="*/ 0 h 821"/>
                <a:gd name="T22" fmla="*/ 1 w 1586"/>
                <a:gd name="T23" fmla="*/ 0 h 821"/>
                <a:gd name="T24" fmla="*/ 0 60000 65536"/>
                <a:gd name="T25" fmla="*/ 0 60000 65536"/>
                <a:gd name="T26" fmla="*/ 0 60000 65536"/>
                <a:gd name="T27" fmla="*/ 0 60000 65536"/>
                <a:gd name="T28" fmla="*/ 0 60000 65536"/>
                <a:gd name="T29" fmla="*/ 0 60000 65536"/>
                <a:gd name="T30" fmla="*/ 0 60000 65536"/>
                <a:gd name="T31" fmla="*/ 0 60000 65536"/>
                <a:gd name="T32" fmla="*/ 0 60000 65536"/>
                <a:gd name="T33" fmla="*/ 0 60000 65536"/>
                <a:gd name="T34" fmla="*/ 0 60000 65536"/>
                <a:gd name="T35" fmla="*/ 0 60000 65536"/>
              </a:gdLst>
              <a:ahLst/>
              <a:cxnLst>
                <a:cxn ang="T24">
                  <a:pos x="T0" y="T1"/>
                </a:cxn>
                <a:cxn ang="T25">
                  <a:pos x="T2" y="T3"/>
                </a:cxn>
                <a:cxn ang="T26">
                  <a:pos x="T4" y="T5"/>
                </a:cxn>
                <a:cxn ang="T27">
                  <a:pos x="T6" y="T7"/>
                </a:cxn>
                <a:cxn ang="T28">
                  <a:pos x="T8" y="T9"/>
                </a:cxn>
                <a:cxn ang="T29">
                  <a:pos x="T10" y="T11"/>
                </a:cxn>
                <a:cxn ang="T30">
                  <a:pos x="T12" y="T13"/>
                </a:cxn>
                <a:cxn ang="T31">
                  <a:pos x="T14" y="T15"/>
                </a:cxn>
                <a:cxn ang="T32">
                  <a:pos x="T16" y="T17"/>
                </a:cxn>
                <a:cxn ang="T33">
                  <a:pos x="T18" y="T19"/>
                </a:cxn>
                <a:cxn ang="T34">
                  <a:pos x="T20" y="T21"/>
                </a:cxn>
                <a:cxn ang="T35">
                  <a:pos x="T22" y="T23"/>
                </a:cxn>
              </a:cxnLst>
              <a:rect l="0" t="0" r="r" b="b"/>
              <a:pathLst>
                <a:path w="1586" h="821">
                  <a:moveTo>
                    <a:pt x="137" y="0"/>
                  </a:moveTo>
                  <a:lnTo>
                    <a:pt x="1331" y="519"/>
                  </a:lnTo>
                  <a:lnTo>
                    <a:pt x="1428" y="638"/>
                  </a:lnTo>
                  <a:lnTo>
                    <a:pt x="1586" y="792"/>
                  </a:lnTo>
                  <a:lnTo>
                    <a:pt x="1565" y="821"/>
                  </a:lnTo>
                  <a:lnTo>
                    <a:pt x="1350" y="787"/>
                  </a:lnTo>
                  <a:lnTo>
                    <a:pt x="1145" y="811"/>
                  </a:lnTo>
                  <a:lnTo>
                    <a:pt x="42" y="298"/>
                  </a:lnTo>
                  <a:lnTo>
                    <a:pt x="0" y="150"/>
                  </a:lnTo>
                  <a:lnTo>
                    <a:pt x="46" y="32"/>
                  </a:lnTo>
                  <a:lnTo>
                    <a:pt x="137" y="0"/>
                  </a:lnTo>
                  <a:close/>
                </a:path>
              </a:pathLst>
            </a:custGeom>
            <a:solidFill>
              <a:schemeClr val="tx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4" name="Freeform 14"/>
            <p:cNvSpPr>
              <a:spLocks/>
            </p:cNvSpPr>
            <p:nvPr userDrawn="1"/>
          </p:nvSpPr>
          <p:spPr bwMode="auto">
            <a:xfrm>
              <a:off x="129" y="3808"/>
              <a:ext cx="525" cy="374"/>
            </a:xfrm>
            <a:custGeom>
              <a:avLst/>
              <a:gdLst>
                <a:gd name="T0" fmla="*/ 0 w 1049"/>
                <a:gd name="T1" fmla="*/ 3 h 747"/>
                <a:gd name="T2" fmla="*/ 8 w 1049"/>
                <a:gd name="T3" fmla="*/ 6 h 747"/>
                <a:gd name="T4" fmla="*/ 8 w 1049"/>
                <a:gd name="T5" fmla="*/ 5 h 747"/>
                <a:gd name="T6" fmla="*/ 9 w 1049"/>
                <a:gd name="T7" fmla="*/ 4 h 747"/>
                <a:gd name="T8" fmla="*/ 1 w 1049"/>
                <a:gd name="T9" fmla="*/ 0 h 747"/>
                <a:gd name="T10" fmla="*/ 0 w 1049"/>
                <a:gd name="T11" fmla="*/ 1 h 747"/>
                <a:gd name="T12" fmla="*/ 0 w 1049"/>
                <a:gd name="T13" fmla="*/ 3 h 747"/>
                <a:gd name="T14" fmla="*/ 0 w 1049"/>
                <a:gd name="T15" fmla="*/ 3 h 747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1049" h="747">
                  <a:moveTo>
                    <a:pt x="0" y="325"/>
                  </a:moveTo>
                  <a:lnTo>
                    <a:pt x="922" y="747"/>
                  </a:lnTo>
                  <a:lnTo>
                    <a:pt x="939" y="534"/>
                  </a:lnTo>
                  <a:lnTo>
                    <a:pt x="1049" y="422"/>
                  </a:lnTo>
                  <a:lnTo>
                    <a:pt x="78" y="0"/>
                  </a:lnTo>
                  <a:lnTo>
                    <a:pt x="0" y="127"/>
                  </a:lnTo>
                  <a:lnTo>
                    <a:pt x="0" y="325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5" name="Freeform 15"/>
            <p:cNvSpPr>
              <a:spLocks/>
            </p:cNvSpPr>
            <p:nvPr userDrawn="1"/>
          </p:nvSpPr>
          <p:spPr bwMode="auto">
            <a:xfrm>
              <a:off x="485" y="3532"/>
              <a:ext cx="135" cy="121"/>
            </a:xfrm>
            <a:custGeom>
              <a:avLst/>
              <a:gdLst>
                <a:gd name="T0" fmla="*/ 0 w 272"/>
                <a:gd name="T1" fmla="*/ 1 h 241"/>
                <a:gd name="T2" fmla="*/ 1 w 272"/>
                <a:gd name="T3" fmla="*/ 0 h 241"/>
                <a:gd name="T4" fmla="*/ 1 w 272"/>
                <a:gd name="T5" fmla="*/ 1 h 241"/>
                <a:gd name="T6" fmla="*/ 2 w 272"/>
                <a:gd name="T7" fmla="*/ 2 h 241"/>
                <a:gd name="T8" fmla="*/ 1 w 272"/>
                <a:gd name="T9" fmla="*/ 2 h 241"/>
                <a:gd name="T10" fmla="*/ 0 w 272"/>
                <a:gd name="T11" fmla="*/ 2 h 241"/>
                <a:gd name="T12" fmla="*/ 0 w 272"/>
                <a:gd name="T13" fmla="*/ 1 h 241"/>
                <a:gd name="T14" fmla="*/ 0 w 272"/>
                <a:gd name="T15" fmla="*/ 1 h 241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272" h="241">
                  <a:moveTo>
                    <a:pt x="0" y="28"/>
                  </a:moveTo>
                  <a:lnTo>
                    <a:pt x="160" y="0"/>
                  </a:lnTo>
                  <a:lnTo>
                    <a:pt x="251" y="36"/>
                  </a:lnTo>
                  <a:lnTo>
                    <a:pt x="272" y="139"/>
                  </a:lnTo>
                  <a:lnTo>
                    <a:pt x="164" y="146"/>
                  </a:lnTo>
                  <a:lnTo>
                    <a:pt x="32" y="241"/>
                  </a:lnTo>
                  <a:lnTo>
                    <a:pt x="0" y="28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6" name="Freeform 16"/>
            <p:cNvSpPr>
              <a:spLocks/>
            </p:cNvSpPr>
            <p:nvPr userDrawn="1"/>
          </p:nvSpPr>
          <p:spPr bwMode="auto">
            <a:xfrm>
              <a:off x="641" y="4163"/>
              <a:ext cx="76" cy="112"/>
            </a:xfrm>
            <a:custGeom>
              <a:avLst/>
              <a:gdLst>
                <a:gd name="T0" fmla="*/ 2 w 152"/>
                <a:gd name="T1" fmla="*/ 1 h 224"/>
                <a:gd name="T2" fmla="*/ 2 w 152"/>
                <a:gd name="T3" fmla="*/ 2 h 224"/>
                <a:gd name="T4" fmla="*/ 0 w 152"/>
                <a:gd name="T5" fmla="*/ 1 h 224"/>
                <a:gd name="T6" fmla="*/ 1 w 152"/>
                <a:gd name="T7" fmla="*/ 0 h 224"/>
                <a:gd name="T8" fmla="*/ 2 w 152"/>
                <a:gd name="T9" fmla="*/ 1 h 224"/>
                <a:gd name="T10" fmla="*/ 2 w 152"/>
                <a:gd name="T11" fmla="*/ 1 h 224"/>
                <a:gd name="T12" fmla="*/ 0 60000 65536"/>
                <a:gd name="T13" fmla="*/ 0 60000 65536"/>
                <a:gd name="T14" fmla="*/ 0 60000 65536"/>
                <a:gd name="T15" fmla="*/ 0 60000 65536"/>
                <a:gd name="T16" fmla="*/ 0 60000 65536"/>
                <a:gd name="T17" fmla="*/ 0 60000 65536"/>
              </a:gdLst>
              <a:ahLst/>
              <a:cxnLst>
                <a:cxn ang="T12">
                  <a:pos x="T0" y="T1"/>
                </a:cxn>
                <a:cxn ang="T13">
                  <a:pos x="T2" y="T3"/>
                </a:cxn>
                <a:cxn ang="T14">
                  <a:pos x="T4" y="T5"/>
                </a:cxn>
                <a:cxn ang="T15">
                  <a:pos x="T6" y="T7"/>
                </a:cxn>
                <a:cxn ang="T16">
                  <a:pos x="T8" y="T9"/>
                </a:cxn>
                <a:cxn ang="T17">
                  <a:pos x="T10" y="T11"/>
                </a:cxn>
              </a:cxnLst>
              <a:rect l="0" t="0" r="r" b="b"/>
              <a:pathLst>
                <a:path w="152" h="224">
                  <a:moveTo>
                    <a:pt x="152" y="4"/>
                  </a:moveTo>
                  <a:lnTo>
                    <a:pt x="152" y="224"/>
                  </a:lnTo>
                  <a:lnTo>
                    <a:pt x="0" y="8"/>
                  </a:lnTo>
                  <a:lnTo>
                    <a:pt x="72" y="0"/>
                  </a:lnTo>
                  <a:lnTo>
                    <a:pt x="152" y="4"/>
                  </a:lnTo>
                  <a:close/>
                </a:path>
              </a:pathLst>
            </a:custGeom>
            <a:solidFill>
              <a:schemeClr val="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7" name="Freeform 17"/>
            <p:cNvSpPr>
              <a:spLocks/>
            </p:cNvSpPr>
            <p:nvPr userDrawn="1"/>
          </p:nvSpPr>
          <p:spPr bwMode="auto">
            <a:xfrm>
              <a:off x="504" y="3607"/>
              <a:ext cx="193" cy="383"/>
            </a:xfrm>
            <a:custGeom>
              <a:avLst/>
              <a:gdLst>
                <a:gd name="T0" fmla="*/ 0 w 386"/>
                <a:gd name="T1" fmla="*/ 1 h 764"/>
                <a:gd name="T2" fmla="*/ 1 w 386"/>
                <a:gd name="T3" fmla="*/ 0 h 764"/>
                <a:gd name="T4" fmla="*/ 2 w 386"/>
                <a:gd name="T5" fmla="*/ 1 h 764"/>
                <a:gd name="T6" fmla="*/ 4 w 386"/>
                <a:gd name="T7" fmla="*/ 6 h 764"/>
                <a:gd name="T8" fmla="*/ 3 w 386"/>
                <a:gd name="T9" fmla="*/ 6 h 764"/>
                <a:gd name="T10" fmla="*/ 2 w 386"/>
                <a:gd name="T11" fmla="*/ 6 h 764"/>
                <a:gd name="T12" fmla="*/ 0 w 386"/>
                <a:gd name="T13" fmla="*/ 1 h 764"/>
                <a:gd name="T14" fmla="*/ 0 w 386"/>
                <a:gd name="T15" fmla="*/ 1 h 764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  <a:gd name="T21" fmla="*/ 0 60000 65536"/>
                <a:gd name="T22" fmla="*/ 0 60000 65536"/>
                <a:gd name="T23" fmla="*/ 0 60000 65536"/>
              </a:gdLst>
              <a:ahLst/>
              <a:cxnLst>
                <a:cxn ang="T16">
                  <a:pos x="T0" y="T1"/>
                </a:cxn>
                <a:cxn ang="T17">
                  <a:pos x="T2" y="T3"/>
                </a:cxn>
                <a:cxn ang="T18">
                  <a:pos x="T4" y="T5"/>
                </a:cxn>
                <a:cxn ang="T19">
                  <a:pos x="T6" y="T7"/>
                </a:cxn>
                <a:cxn ang="T20">
                  <a:pos x="T8" y="T9"/>
                </a:cxn>
                <a:cxn ang="T21">
                  <a:pos x="T10" y="T11"/>
                </a:cxn>
                <a:cxn ang="T22">
                  <a:pos x="T12" y="T13"/>
                </a:cxn>
                <a:cxn ang="T23">
                  <a:pos x="T14" y="T15"/>
                </a:cxn>
              </a:cxnLst>
              <a:rect l="0" t="0" r="r" b="b"/>
              <a:pathLst>
                <a:path w="386" h="764">
                  <a:moveTo>
                    <a:pt x="0" y="80"/>
                  </a:moveTo>
                  <a:lnTo>
                    <a:pt x="87" y="0"/>
                  </a:lnTo>
                  <a:lnTo>
                    <a:pt x="232" y="6"/>
                  </a:lnTo>
                  <a:lnTo>
                    <a:pt x="386" y="764"/>
                  </a:lnTo>
                  <a:lnTo>
                    <a:pt x="279" y="720"/>
                  </a:lnTo>
                  <a:lnTo>
                    <a:pt x="152" y="677"/>
                  </a:lnTo>
                  <a:lnTo>
                    <a:pt x="0" y="8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8" name="Freeform 18"/>
            <p:cNvSpPr>
              <a:spLocks/>
            </p:cNvSpPr>
            <p:nvPr userDrawn="1"/>
          </p:nvSpPr>
          <p:spPr bwMode="auto">
            <a:xfrm>
              <a:off x="668" y="3590"/>
              <a:ext cx="364" cy="174"/>
            </a:xfrm>
            <a:custGeom>
              <a:avLst/>
              <a:gdLst>
                <a:gd name="T0" fmla="*/ 6 w 728"/>
                <a:gd name="T1" fmla="*/ 0 h 348"/>
                <a:gd name="T2" fmla="*/ 0 w 728"/>
                <a:gd name="T3" fmla="*/ 1 h 348"/>
                <a:gd name="T4" fmla="*/ 1 w 728"/>
                <a:gd name="T5" fmla="*/ 3 h 348"/>
                <a:gd name="T6" fmla="*/ 6 w 728"/>
                <a:gd name="T7" fmla="*/ 2 h 348"/>
                <a:gd name="T8" fmla="*/ 6 w 728"/>
                <a:gd name="T9" fmla="*/ 1 h 348"/>
                <a:gd name="T10" fmla="*/ 6 w 728"/>
                <a:gd name="T11" fmla="*/ 0 h 348"/>
                <a:gd name="T12" fmla="*/ 6 w 728"/>
                <a:gd name="T13" fmla="*/ 0 h 348"/>
                <a:gd name="T14" fmla="*/ 0 60000 65536"/>
                <a:gd name="T15" fmla="*/ 0 60000 65536"/>
                <a:gd name="T16" fmla="*/ 0 60000 65536"/>
                <a:gd name="T17" fmla="*/ 0 60000 65536"/>
                <a:gd name="T18" fmla="*/ 0 60000 65536"/>
                <a:gd name="T19" fmla="*/ 0 60000 65536"/>
                <a:gd name="T20" fmla="*/ 0 60000 65536"/>
              </a:gdLst>
              <a:ahLst/>
              <a:cxnLst>
                <a:cxn ang="T14">
                  <a:pos x="T0" y="T1"/>
                </a:cxn>
                <a:cxn ang="T15">
                  <a:pos x="T2" y="T3"/>
                </a:cxn>
                <a:cxn ang="T16">
                  <a:pos x="T4" y="T5"/>
                </a:cxn>
                <a:cxn ang="T17">
                  <a:pos x="T6" y="T7"/>
                </a:cxn>
                <a:cxn ang="T18">
                  <a:pos x="T8" y="T9"/>
                </a:cxn>
                <a:cxn ang="T19">
                  <a:pos x="T10" y="T11"/>
                </a:cxn>
                <a:cxn ang="T20">
                  <a:pos x="T12" y="T13"/>
                </a:cxn>
              </a:cxnLst>
              <a:rect l="0" t="0" r="r" b="b"/>
              <a:pathLst>
                <a:path w="728" h="348">
                  <a:moveTo>
                    <a:pt x="692" y="0"/>
                  </a:moveTo>
                  <a:lnTo>
                    <a:pt x="0" y="106"/>
                  </a:lnTo>
                  <a:lnTo>
                    <a:pt x="28" y="348"/>
                  </a:lnTo>
                  <a:lnTo>
                    <a:pt x="715" y="237"/>
                  </a:lnTo>
                  <a:lnTo>
                    <a:pt x="728" y="43"/>
                  </a:lnTo>
                  <a:lnTo>
                    <a:pt x="692" y="0"/>
                  </a:lnTo>
                  <a:close/>
                </a:path>
              </a:pathLst>
            </a:custGeom>
            <a:solidFill>
              <a:schemeClr val="bg2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9" name="Freeform 19"/>
            <p:cNvSpPr>
              <a:spLocks/>
            </p:cNvSpPr>
            <p:nvPr userDrawn="1"/>
          </p:nvSpPr>
          <p:spPr bwMode="auto">
            <a:xfrm>
              <a:off x="347" y="3693"/>
              <a:ext cx="156" cy="67"/>
            </a:xfrm>
            <a:custGeom>
              <a:avLst/>
              <a:gdLst>
                <a:gd name="T0" fmla="*/ 3 w 312"/>
                <a:gd name="T1" fmla="*/ 0 h 135"/>
                <a:gd name="T2" fmla="*/ 0 w 312"/>
                <a:gd name="T3" fmla="*/ 0 h 135"/>
                <a:gd name="T4" fmla="*/ 3 w 312"/>
                <a:gd name="T5" fmla="*/ 1 h 135"/>
                <a:gd name="T6" fmla="*/ 3 w 312"/>
                <a:gd name="T7" fmla="*/ 0 h 135"/>
                <a:gd name="T8" fmla="*/ 3 w 312"/>
                <a:gd name="T9" fmla="*/ 0 h 135"/>
                <a:gd name="T10" fmla="*/ 0 60000 65536"/>
                <a:gd name="T11" fmla="*/ 0 60000 65536"/>
                <a:gd name="T12" fmla="*/ 0 60000 65536"/>
                <a:gd name="T13" fmla="*/ 0 60000 65536"/>
                <a:gd name="T14" fmla="*/ 0 60000 65536"/>
              </a:gdLst>
              <a:ahLst/>
              <a:cxnLst>
                <a:cxn ang="T10">
                  <a:pos x="T0" y="T1"/>
                </a:cxn>
                <a:cxn ang="T11">
                  <a:pos x="T2" y="T3"/>
                </a:cxn>
                <a:cxn ang="T12">
                  <a:pos x="T4" y="T5"/>
                </a:cxn>
                <a:cxn ang="T13">
                  <a:pos x="T6" y="T7"/>
                </a:cxn>
                <a:cxn ang="T14">
                  <a:pos x="T8" y="T9"/>
                </a:cxn>
              </a:cxnLst>
              <a:rect l="0" t="0" r="r" b="b"/>
              <a:pathLst>
                <a:path w="312" h="135">
                  <a:moveTo>
                    <a:pt x="272" y="0"/>
                  </a:moveTo>
                  <a:lnTo>
                    <a:pt x="0" y="78"/>
                  </a:lnTo>
                  <a:lnTo>
                    <a:pt x="312" y="135"/>
                  </a:lnTo>
                  <a:lnTo>
                    <a:pt x="272" y="0"/>
                  </a:lnTo>
                  <a:close/>
                </a:path>
              </a:pathLst>
            </a:custGeom>
            <a:solidFill>
              <a:schemeClr val="accent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grpSp>
          <p:nvGrpSpPr>
            <p:cNvPr id="1060" name="Group 20"/>
            <p:cNvGrpSpPr>
              <a:grpSpLocks/>
            </p:cNvGrpSpPr>
            <p:nvPr userDrawn="1"/>
          </p:nvGrpSpPr>
          <p:grpSpPr bwMode="auto">
            <a:xfrm>
              <a:off x="5" y="3490"/>
              <a:ext cx="1124" cy="780"/>
              <a:chOff x="5" y="3490"/>
              <a:chExt cx="1124" cy="780"/>
            </a:xfrm>
          </p:grpSpPr>
          <p:grpSp>
            <p:nvGrpSpPr>
              <p:cNvPr id="1061" name="Group 21"/>
              <p:cNvGrpSpPr>
                <a:grpSpLocks/>
              </p:cNvGrpSpPr>
              <p:nvPr userDrawn="1"/>
            </p:nvGrpSpPr>
            <p:grpSpPr bwMode="auto">
              <a:xfrm>
                <a:off x="499" y="3562"/>
                <a:ext cx="548" cy="708"/>
                <a:chOff x="499" y="3562"/>
                <a:chExt cx="548" cy="708"/>
              </a:xfrm>
            </p:grpSpPr>
            <p:sp>
              <p:nvSpPr>
                <p:cNvPr id="1074" name="Freeform 22"/>
                <p:cNvSpPr>
                  <a:spLocks/>
                </p:cNvSpPr>
                <p:nvPr userDrawn="1"/>
              </p:nvSpPr>
              <p:spPr bwMode="auto">
                <a:xfrm>
                  <a:off x="499" y="3587"/>
                  <a:ext cx="157" cy="87"/>
                </a:xfrm>
                <a:custGeom>
                  <a:avLst/>
                  <a:gdLst>
                    <a:gd name="T0" fmla="*/ 0 w 313"/>
                    <a:gd name="T1" fmla="*/ 0 h 175"/>
                    <a:gd name="T2" fmla="*/ 1 w 313"/>
                    <a:gd name="T3" fmla="*/ 0 h 175"/>
                    <a:gd name="T4" fmla="*/ 2 w 313"/>
                    <a:gd name="T5" fmla="*/ 0 h 175"/>
                    <a:gd name="T6" fmla="*/ 3 w 313"/>
                    <a:gd name="T7" fmla="*/ 0 h 175"/>
                    <a:gd name="T8" fmla="*/ 3 w 313"/>
                    <a:gd name="T9" fmla="*/ 0 h 175"/>
                    <a:gd name="T10" fmla="*/ 2 w 313"/>
                    <a:gd name="T11" fmla="*/ 0 h 175"/>
                    <a:gd name="T12" fmla="*/ 1 w 313"/>
                    <a:gd name="T13" fmla="*/ 0 h 175"/>
                    <a:gd name="T14" fmla="*/ 1 w 313"/>
                    <a:gd name="T15" fmla="*/ 1 h 175"/>
                    <a:gd name="T16" fmla="*/ 0 w 313"/>
                    <a:gd name="T17" fmla="*/ 0 h 175"/>
                    <a:gd name="T18" fmla="*/ 0 w 313"/>
                    <a:gd name="T19" fmla="*/ 0 h 175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</a:gdLst>
                  <a:ahLst/>
                  <a:cxnLst>
                    <a:cxn ang="T20">
                      <a:pos x="T0" y="T1"/>
                    </a:cxn>
                    <a:cxn ang="T21">
                      <a:pos x="T2" y="T3"/>
                    </a:cxn>
                    <a:cxn ang="T22">
                      <a:pos x="T4" y="T5"/>
                    </a:cxn>
                    <a:cxn ang="T23">
                      <a:pos x="T6" y="T7"/>
                    </a:cxn>
                    <a:cxn ang="T24">
                      <a:pos x="T8" y="T9"/>
                    </a:cxn>
                    <a:cxn ang="T25">
                      <a:pos x="T10" y="T11"/>
                    </a:cxn>
                    <a:cxn ang="T26">
                      <a:pos x="T12" y="T13"/>
                    </a:cxn>
                    <a:cxn ang="T27">
                      <a:pos x="T14" y="T15"/>
                    </a:cxn>
                    <a:cxn ang="T28">
                      <a:pos x="T16" y="T17"/>
                    </a:cxn>
                    <a:cxn ang="T29">
                      <a:pos x="T18" y="T19"/>
                    </a:cxn>
                  </a:cxnLst>
                  <a:rect l="0" t="0" r="r" b="b"/>
                  <a:pathLst>
                    <a:path w="313" h="175">
                      <a:moveTo>
                        <a:pt x="0" y="107"/>
                      </a:moveTo>
                      <a:lnTo>
                        <a:pt x="114" y="10"/>
                      </a:lnTo>
                      <a:lnTo>
                        <a:pt x="213" y="0"/>
                      </a:lnTo>
                      <a:lnTo>
                        <a:pt x="292" y="27"/>
                      </a:lnTo>
                      <a:lnTo>
                        <a:pt x="313" y="91"/>
                      </a:lnTo>
                      <a:lnTo>
                        <a:pt x="167" y="67"/>
                      </a:lnTo>
                      <a:lnTo>
                        <a:pt x="74" y="101"/>
                      </a:lnTo>
                      <a:lnTo>
                        <a:pt x="13" y="175"/>
                      </a:lnTo>
                      <a:lnTo>
                        <a:pt x="0" y="10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5" name="Freeform 23"/>
                <p:cNvSpPr>
                  <a:spLocks/>
                </p:cNvSpPr>
                <p:nvPr userDrawn="1"/>
              </p:nvSpPr>
              <p:spPr bwMode="auto">
                <a:xfrm>
                  <a:off x="636" y="4137"/>
                  <a:ext cx="115" cy="133"/>
                </a:xfrm>
                <a:custGeom>
                  <a:avLst/>
                  <a:gdLst>
                    <a:gd name="T0" fmla="*/ 0 w 230"/>
                    <a:gd name="T1" fmla="*/ 1 h 266"/>
                    <a:gd name="T2" fmla="*/ 2 w 230"/>
                    <a:gd name="T3" fmla="*/ 3 h 266"/>
                    <a:gd name="T4" fmla="*/ 2 w 230"/>
                    <a:gd name="T5" fmla="*/ 2 h 266"/>
                    <a:gd name="T6" fmla="*/ 2 w 230"/>
                    <a:gd name="T7" fmla="*/ 1 h 266"/>
                    <a:gd name="T8" fmla="*/ 2 w 230"/>
                    <a:gd name="T9" fmla="*/ 0 h 266"/>
                    <a:gd name="T10" fmla="*/ 2 w 230"/>
                    <a:gd name="T11" fmla="*/ 2 h 266"/>
                    <a:gd name="T12" fmla="*/ 1 w 230"/>
                    <a:gd name="T13" fmla="*/ 1 h 266"/>
                    <a:gd name="T14" fmla="*/ 0 w 230"/>
                    <a:gd name="T15" fmla="*/ 1 h 266"/>
                    <a:gd name="T16" fmla="*/ 0 w 230"/>
                    <a:gd name="T17" fmla="*/ 1 h 26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230" h="266">
                      <a:moveTo>
                        <a:pt x="0" y="40"/>
                      </a:moveTo>
                      <a:lnTo>
                        <a:pt x="160" y="266"/>
                      </a:lnTo>
                      <a:lnTo>
                        <a:pt x="230" y="251"/>
                      </a:lnTo>
                      <a:lnTo>
                        <a:pt x="223" y="17"/>
                      </a:lnTo>
                      <a:lnTo>
                        <a:pt x="166" y="0"/>
                      </a:lnTo>
                      <a:lnTo>
                        <a:pt x="179" y="197"/>
                      </a:lnTo>
                      <a:lnTo>
                        <a:pt x="71" y="4"/>
                      </a:lnTo>
                      <a:lnTo>
                        <a:pt x="0" y="4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6" name="Freeform 24"/>
                <p:cNvSpPr>
                  <a:spLocks/>
                </p:cNvSpPr>
                <p:nvPr userDrawn="1"/>
              </p:nvSpPr>
              <p:spPr bwMode="auto">
                <a:xfrm>
                  <a:off x="1004" y="3562"/>
                  <a:ext cx="43" cy="117"/>
                </a:xfrm>
                <a:custGeom>
                  <a:avLst/>
                  <a:gdLst>
                    <a:gd name="T0" fmla="*/ 0 w 87"/>
                    <a:gd name="T1" fmla="*/ 1 h 234"/>
                    <a:gd name="T2" fmla="*/ 0 w 87"/>
                    <a:gd name="T3" fmla="*/ 1 h 234"/>
                    <a:gd name="T4" fmla="*/ 0 w 87"/>
                    <a:gd name="T5" fmla="*/ 2 h 234"/>
                    <a:gd name="T6" fmla="*/ 0 w 87"/>
                    <a:gd name="T7" fmla="*/ 2 h 234"/>
                    <a:gd name="T8" fmla="*/ 0 w 87"/>
                    <a:gd name="T9" fmla="*/ 2 h 234"/>
                    <a:gd name="T10" fmla="*/ 0 w 87"/>
                    <a:gd name="T11" fmla="*/ 1 h 234"/>
                    <a:gd name="T12" fmla="*/ 0 w 87"/>
                    <a:gd name="T13" fmla="*/ 0 h 234"/>
                    <a:gd name="T14" fmla="*/ 0 w 87"/>
                    <a:gd name="T15" fmla="*/ 1 h 234"/>
                    <a:gd name="T16" fmla="*/ 0 w 87"/>
                    <a:gd name="T17" fmla="*/ 1 h 234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87" h="234">
                      <a:moveTo>
                        <a:pt x="0" y="19"/>
                      </a:moveTo>
                      <a:lnTo>
                        <a:pt x="36" y="93"/>
                      </a:lnTo>
                      <a:lnTo>
                        <a:pt x="44" y="154"/>
                      </a:lnTo>
                      <a:lnTo>
                        <a:pt x="27" y="234"/>
                      </a:lnTo>
                      <a:lnTo>
                        <a:pt x="80" y="220"/>
                      </a:lnTo>
                      <a:lnTo>
                        <a:pt x="87" y="116"/>
                      </a:lnTo>
                      <a:lnTo>
                        <a:pt x="46" y="0"/>
                      </a:lnTo>
                      <a:lnTo>
                        <a:pt x="0" y="1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  <p:sp>
            <p:nvSpPr>
              <p:cNvPr id="1062" name="Freeform 25"/>
              <p:cNvSpPr>
                <a:spLocks/>
              </p:cNvSpPr>
              <p:nvPr userDrawn="1"/>
            </p:nvSpPr>
            <p:spPr bwMode="auto">
              <a:xfrm>
                <a:off x="76" y="3732"/>
                <a:ext cx="595" cy="250"/>
              </a:xfrm>
              <a:custGeom>
                <a:avLst/>
                <a:gdLst>
                  <a:gd name="T0" fmla="*/ 1 w 1190"/>
                  <a:gd name="T1" fmla="*/ 0 h 500"/>
                  <a:gd name="T2" fmla="*/ 10 w 1190"/>
                  <a:gd name="T3" fmla="*/ 4 h 500"/>
                  <a:gd name="T4" fmla="*/ 9 w 1190"/>
                  <a:gd name="T5" fmla="*/ 4 h 500"/>
                  <a:gd name="T6" fmla="*/ 0 w 1190"/>
                  <a:gd name="T7" fmla="*/ 1 h 500"/>
                  <a:gd name="T8" fmla="*/ 1 w 1190"/>
                  <a:gd name="T9" fmla="*/ 0 h 500"/>
                  <a:gd name="T10" fmla="*/ 1 w 1190"/>
                  <a:gd name="T11" fmla="*/ 0 h 500"/>
                  <a:gd name="T12" fmla="*/ 0 60000 65536"/>
                  <a:gd name="T13" fmla="*/ 0 60000 65536"/>
                  <a:gd name="T14" fmla="*/ 0 60000 65536"/>
                  <a:gd name="T15" fmla="*/ 0 60000 65536"/>
                  <a:gd name="T16" fmla="*/ 0 60000 65536"/>
                  <a:gd name="T17" fmla="*/ 0 60000 65536"/>
                </a:gdLst>
                <a:ahLst/>
                <a:cxnLst>
                  <a:cxn ang="T12">
                    <a:pos x="T0" y="T1"/>
                  </a:cxn>
                  <a:cxn ang="T13">
                    <a:pos x="T2" y="T3"/>
                  </a:cxn>
                  <a:cxn ang="T14">
                    <a:pos x="T4" y="T5"/>
                  </a:cxn>
                  <a:cxn ang="T15">
                    <a:pos x="T6" y="T7"/>
                  </a:cxn>
                  <a:cxn ang="T16">
                    <a:pos x="T8" y="T9"/>
                  </a:cxn>
                  <a:cxn ang="T17">
                    <a:pos x="T10" y="T11"/>
                  </a:cxn>
                </a:cxnLst>
                <a:rect l="0" t="0" r="r" b="b"/>
                <a:pathLst>
                  <a:path w="1190" h="500">
                    <a:moveTo>
                      <a:pt x="100" y="0"/>
                    </a:moveTo>
                    <a:lnTo>
                      <a:pt x="1190" y="490"/>
                    </a:lnTo>
                    <a:lnTo>
                      <a:pt x="1076" y="500"/>
                    </a:lnTo>
                    <a:lnTo>
                      <a:pt x="0" y="27"/>
                    </a:lnTo>
                    <a:lnTo>
                      <a:pt x="100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3" name="Freeform 26"/>
              <p:cNvSpPr>
                <a:spLocks/>
              </p:cNvSpPr>
              <p:nvPr userDrawn="1"/>
            </p:nvSpPr>
            <p:spPr bwMode="auto">
              <a:xfrm>
                <a:off x="260" y="3886"/>
                <a:ext cx="244" cy="148"/>
              </a:xfrm>
              <a:custGeom>
                <a:avLst/>
                <a:gdLst>
                  <a:gd name="T0" fmla="*/ 0 w 489"/>
                  <a:gd name="T1" fmla="*/ 1 h 296"/>
                  <a:gd name="T2" fmla="*/ 1 w 489"/>
                  <a:gd name="T3" fmla="*/ 1 h 296"/>
                  <a:gd name="T4" fmla="*/ 2 w 489"/>
                  <a:gd name="T5" fmla="*/ 2 h 296"/>
                  <a:gd name="T6" fmla="*/ 3 w 489"/>
                  <a:gd name="T7" fmla="*/ 2 h 296"/>
                  <a:gd name="T8" fmla="*/ 2 w 489"/>
                  <a:gd name="T9" fmla="*/ 2 h 296"/>
                  <a:gd name="T10" fmla="*/ 1 w 489"/>
                  <a:gd name="T11" fmla="*/ 2 h 296"/>
                  <a:gd name="T12" fmla="*/ 0 w 489"/>
                  <a:gd name="T13" fmla="*/ 1 h 296"/>
                  <a:gd name="T14" fmla="*/ 0 w 489"/>
                  <a:gd name="T15" fmla="*/ 2 h 296"/>
                  <a:gd name="T16" fmla="*/ 2 w 489"/>
                  <a:gd name="T17" fmla="*/ 3 h 296"/>
                  <a:gd name="T18" fmla="*/ 3 w 489"/>
                  <a:gd name="T19" fmla="*/ 3 h 296"/>
                  <a:gd name="T20" fmla="*/ 3 w 489"/>
                  <a:gd name="T21" fmla="*/ 2 h 296"/>
                  <a:gd name="T22" fmla="*/ 3 w 489"/>
                  <a:gd name="T23" fmla="*/ 1 h 296"/>
                  <a:gd name="T24" fmla="*/ 1 w 489"/>
                  <a:gd name="T25" fmla="*/ 1 h 296"/>
                  <a:gd name="T26" fmla="*/ 0 w 489"/>
                  <a:gd name="T27" fmla="*/ 0 h 296"/>
                  <a:gd name="T28" fmla="*/ 0 w 489"/>
                  <a:gd name="T29" fmla="*/ 1 h 296"/>
                  <a:gd name="T30" fmla="*/ 0 w 489"/>
                  <a:gd name="T31" fmla="*/ 1 h 296"/>
                  <a:gd name="T32" fmla="*/ 0 60000 65536"/>
                  <a:gd name="T33" fmla="*/ 0 60000 65536"/>
                  <a:gd name="T34" fmla="*/ 0 60000 65536"/>
                  <a:gd name="T35" fmla="*/ 0 60000 65536"/>
                  <a:gd name="T36" fmla="*/ 0 60000 65536"/>
                  <a:gd name="T37" fmla="*/ 0 60000 65536"/>
                  <a:gd name="T38" fmla="*/ 0 60000 65536"/>
                  <a:gd name="T39" fmla="*/ 0 60000 65536"/>
                  <a:gd name="T40" fmla="*/ 0 60000 65536"/>
                  <a:gd name="T41" fmla="*/ 0 60000 65536"/>
                  <a:gd name="T42" fmla="*/ 0 60000 65536"/>
                  <a:gd name="T43" fmla="*/ 0 60000 65536"/>
                  <a:gd name="T44" fmla="*/ 0 60000 65536"/>
                  <a:gd name="T45" fmla="*/ 0 60000 65536"/>
                  <a:gd name="T46" fmla="*/ 0 60000 65536"/>
                  <a:gd name="T47" fmla="*/ 0 60000 65536"/>
                </a:gdLst>
                <a:ahLst/>
                <a:cxnLst>
                  <a:cxn ang="T32">
                    <a:pos x="T0" y="T1"/>
                  </a:cxn>
                  <a:cxn ang="T33">
                    <a:pos x="T2" y="T3"/>
                  </a:cxn>
                  <a:cxn ang="T34">
                    <a:pos x="T4" y="T5"/>
                  </a:cxn>
                  <a:cxn ang="T35">
                    <a:pos x="T6" y="T7"/>
                  </a:cxn>
                  <a:cxn ang="T36">
                    <a:pos x="T8" y="T9"/>
                  </a:cxn>
                  <a:cxn ang="T37">
                    <a:pos x="T10" y="T11"/>
                  </a:cxn>
                  <a:cxn ang="T38">
                    <a:pos x="T12" y="T13"/>
                  </a:cxn>
                  <a:cxn ang="T39">
                    <a:pos x="T14" y="T15"/>
                  </a:cxn>
                  <a:cxn ang="T40">
                    <a:pos x="T16" y="T17"/>
                  </a:cxn>
                  <a:cxn ang="T41">
                    <a:pos x="T18" y="T19"/>
                  </a:cxn>
                  <a:cxn ang="T42">
                    <a:pos x="T20" y="T21"/>
                  </a:cxn>
                  <a:cxn ang="T43">
                    <a:pos x="T22" y="T23"/>
                  </a:cxn>
                  <a:cxn ang="T44">
                    <a:pos x="T24" y="T25"/>
                  </a:cxn>
                  <a:cxn ang="T45">
                    <a:pos x="T26" y="T27"/>
                  </a:cxn>
                  <a:cxn ang="T46">
                    <a:pos x="T28" y="T29"/>
                  </a:cxn>
                  <a:cxn ang="T47">
                    <a:pos x="T30" y="T31"/>
                  </a:cxn>
                </a:cxnLst>
                <a:rect l="0" t="0" r="r" b="b"/>
                <a:pathLst>
                  <a:path w="489" h="296">
                    <a:moveTo>
                      <a:pt x="14" y="34"/>
                    </a:moveTo>
                    <a:lnTo>
                      <a:pt x="160" y="66"/>
                    </a:lnTo>
                    <a:lnTo>
                      <a:pt x="324" y="137"/>
                    </a:lnTo>
                    <a:lnTo>
                      <a:pt x="440" y="243"/>
                    </a:lnTo>
                    <a:lnTo>
                      <a:pt x="326" y="230"/>
                    </a:lnTo>
                    <a:lnTo>
                      <a:pt x="139" y="146"/>
                    </a:lnTo>
                    <a:lnTo>
                      <a:pt x="50" y="80"/>
                    </a:lnTo>
                    <a:lnTo>
                      <a:pt x="107" y="163"/>
                    </a:lnTo>
                    <a:lnTo>
                      <a:pt x="272" y="270"/>
                    </a:lnTo>
                    <a:lnTo>
                      <a:pt x="466" y="296"/>
                    </a:lnTo>
                    <a:lnTo>
                      <a:pt x="489" y="224"/>
                    </a:lnTo>
                    <a:lnTo>
                      <a:pt x="394" y="120"/>
                    </a:lnTo>
                    <a:lnTo>
                      <a:pt x="170" y="17"/>
                    </a:lnTo>
                    <a:lnTo>
                      <a:pt x="0" y="0"/>
                    </a:lnTo>
                    <a:lnTo>
                      <a:pt x="14" y="34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sp>
            <p:nvSpPr>
              <p:cNvPr id="1064" name="Freeform 27"/>
              <p:cNvSpPr>
                <a:spLocks/>
              </p:cNvSpPr>
              <p:nvPr userDrawn="1"/>
            </p:nvSpPr>
            <p:spPr bwMode="auto">
              <a:xfrm>
                <a:off x="565" y="3680"/>
                <a:ext cx="107" cy="238"/>
              </a:xfrm>
              <a:custGeom>
                <a:avLst/>
                <a:gdLst>
                  <a:gd name="T0" fmla="*/ 1 w 213"/>
                  <a:gd name="T1" fmla="*/ 0 h 478"/>
                  <a:gd name="T2" fmla="*/ 1 w 213"/>
                  <a:gd name="T3" fmla="*/ 0 h 478"/>
                  <a:gd name="T4" fmla="*/ 1 w 213"/>
                  <a:gd name="T5" fmla="*/ 1 h 478"/>
                  <a:gd name="T6" fmla="*/ 1 w 213"/>
                  <a:gd name="T7" fmla="*/ 2 h 478"/>
                  <a:gd name="T8" fmla="*/ 2 w 213"/>
                  <a:gd name="T9" fmla="*/ 3 h 478"/>
                  <a:gd name="T10" fmla="*/ 1 w 213"/>
                  <a:gd name="T11" fmla="*/ 3 h 478"/>
                  <a:gd name="T12" fmla="*/ 1 w 213"/>
                  <a:gd name="T13" fmla="*/ 2 h 478"/>
                  <a:gd name="T14" fmla="*/ 0 w 213"/>
                  <a:gd name="T15" fmla="*/ 0 h 478"/>
                  <a:gd name="T16" fmla="*/ 1 w 213"/>
                  <a:gd name="T17" fmla="*/ 0 h 478"/>
                  <a:gd name="T18" fmla="*/ 1 w 213"/>
                  <a:gd name="T19" fmla="*/ 0 h 478"/>
                  <a:gd name="T20" fmla="*/ 0 60000 65536"/>
                  <a:gd name="T21" fmla="*/ 0 60000 65536"/>
                  <a:gd name="T22" fmla="*/ 0 60000 65536"/>
                  <a:gd name="T23" fmla="*/ 0 60000 65536"/>
                  <a:gd name="T24" fmla="*/ 0 60000 65536"/>
                  <a:gd name="T25" fmla="*/ 0 60000 65536"/>
                  <a:gd name="T26" fmla="*/ 0 60000 65536"/>
                  <a:gd name="T27" fmla="*/ 0 60000 65536"/>
                  <a:gd name="T28" fmla="*/ 0 60000 65536"/>
                  <a:gd name="T29" fmla="*/ 0 60000 65536"/>
                </a:gdLst>
                <a:ahLst/>
                <a:cxnLst>
                  <a:cxn ang="T20">
                    <a:pos x="T0" y="T1"/>
                  </a:cxn>
                  <a:cxn ang="T21">
                    <a:pos x="T2" y="T3"/>
                  </a:cxn>
                  <a:cxn ang="T22">
                    <a:pos x="T4" y="T5"/>
                  </a:cxn>
                  <a:cxn ang="T23">
                    <a:pos x="T6" y="T7"/>
                  </a:cxn>
                  <a:cxn ang="T24">
                    <a:pos x="T8" y="T9"/>
                  </a:cxn>
                  <a:cxn ang="T25">
                    <a:pos x="T10" y="T11"/>
                  </a:cxn>
                  <a:cxn ang="T26">
                    <a:pos x="T12" y="T13"/>
                  </a:cxn>
                  <a:cxn ang="T27">
                    <a:pos x="T14" y="T15"/>
                  </a:cxn>
                  <a:cxn ang="T28">
                    <a:pos x="T16" y="T17"/>
                  </a:cxn>
                  <a:cxn ang="T29">
                    <a:pos x="T18" y="T19"/>
                  </a:cxn>
                </a:cxnLst>
                <a:rect l="0" t="0" r="r" b="b"/>
                <a:pathLst>
                  <a:path w="213" h="478">
                    <a:moveTo>
                      <a:pt x="24" y="0"/>
                    </a:moveTo>
                    <a:lnTo>
                      <a:pt x="91" y="25"/>
                    </a:lnTo>
                    <a:lnTo>
                      <a:pt x="80" y="192"/>
                    </a:lnTo>
                    <a:lnTo>
                      <a:pt x="106" y="327"/>
                    </a:lnTo>
                    <a:lnTo>
                      <a:pt x="213" y="451"/>
                    </a:lnTo>
                    <a:lnTo>
                      <a:pt x="97" y="478"/>
                    </a:lnTo>
                    <a:lnTo>
                      <a:pt x="30" y="344"/>
                    </a:lnTo>
                    <a:lnTo>
                      <a:pt x="0" y="57"/>
                    </a:lnTo>
                    <a:lnTo>
                      <a:pt x="24" y="0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65" name="Group 28"/>
              <p:cNvGrpSpPr>
                <a:grpSpLocks/>
              </p:cNvGrpSpPr>
              <p:nvPr userDrawn="1"/>
            </p:nvGrpSpPr>
            <p:grpSpPr bwMode="auto">
              <a:xfrm>
                <a:off x="5" y="3490"/>
                <a:ext cx="1124" cy="678"/>
                <a:chOff x="5" y="3490"/>
                <a:chExt cx="1124" cy="678"/>
              </a:xfrm>
            </p:grpSpPr>
            <p:sp>
              <p:nvSpPr>
                <p:cNvPr id="1066" name="Freeform 29"/>
                <p:cNvSpPr>
                  <a:spLocks/>
                </p:cNvSpPr>
                <p:nvPr userDrawn="1"/>
              </p:nvSpPr>
              <p:spPr bwMode="auto">
                <a:xfrm>
                  <a:off x="669" y="4048"/>
                  <a:ext cx="75" cy="87"/>
                </a:xfrm>
                <a:custGeom>
                  <a:avLst/>
                  <a:gdLst>
                    <a:gd name="T0" fmla="*/ 1 w 150"/>
                    <a:gd name="T1" fmla="*/ 0 h 173"/>
                    <a:gd name="T2" fmla="*/ 1 w 150"/>
                    <a:gd name="T3" fmla="*/ 1 h 173"/>
                    <a:gd name="T4" fmla="*/ 0 w 150"/>
                    <a:gd name="T5" fmla="*/ 2 h 173"/>
                    <a:gd name="T6" fmla="*/ 1 w 150"/>
                    <a:gd name="T7" fmla="*/ 2 h 173"/>
                    <a:gd name="T8" fmla="*/ 1 w 150"/>
                    <a:gd name="T9" fmla="*/ 1 h 173"/>
                    <a:gd name="T10" fmla="*/ 2 w 150"/>
                    <a:gd name="T11" fmla="*/ 1 h 173"/>
                    <a:gd name="T12" fmla="*/ 1 w 150"/>
                    <a:gd name="T13" fmla="*/ 0 h 173"/>
                    <a:gd name="T14" fmla="*/ 1 w 150"/>
                    <a:gd name="T15" fmla="*/ 0 h 17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150" h="173">
                      <a:moveTo>
                        <a:pt x="110" y="0"/>
                      </a:moveTo>
                      <a:lnTo>
                        <a:pt x="40" y="66"/>
                      </a:lnTo>
                      <a:lnTo>
                        <a:pt x="0" y="173"/>
                      </a:lnTo>
                      <a:lnTo>
                        <a:pt x="80" y="160"/>
                      </a:lnTo>
                      <a:lnTo>
                        <a:pt x="103" y="84"/>
                      </a:lnTo>
                      <a:lnTo>
                        <a:pt x="150" y="27"/>
                      </a:lnTo>
                      <a:lnTo>
                        <a:pt x="11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7" name="Freeform 30"/>
                <p:cNvSpPr>
                  <a:spLocks/>
                </p:cNvSpPr>
                <p:nvPr userDrawn="1"/>
              </p:nvSpPr>
              <p:spPr bwMode="auto">
                <a:xfrm>
                  <a:off x="5" y="3728"/>
                  <a:ext cx="842" cy="440"/>
                </a:xfrm>
                <a:custGeom>
                  <a:avLst/>
                  <a:gdLst>
                    <a:gd name="T0" fmla="*/ 2 w 1684"/>
                    <a:gd name="T1" fmla="*/ 0 h 880"/>
                    <a:gd name="T2" fmla="*/ 1 w 1684"/>
                    <a:gd name="T3" fmla="*/ 1 h 880"/>
                    <a:gd name="T4" fmla="*/ 0 w 1684"/>
                    <a:gd name="T5" fmla="*/ 2 h 880"/>
                    <a:gd name="T6" fmla="*/ 1 w 1684"/>
                    <a:gd name="T7" fmla="*/ 3 h 880"/>
                    <a:gd name="T8" fmla="*/ 10 w 1684"/>
                    <a:gd name="T9" fmla="*/ 7 h 880"/>
                    <a:gd name="T10" fmla="*/ 12 w 1684"/>
                    <a:gd name="T11" fmla="*/ 7 h 880"/>
                    <a:gd name="T12" fmla="*/ 13 w 1684"/>
                    <a:gd name="T13" fmla="*/ 7 h 880"/>
                    <a:gd name="T14" fmla="*/ 14 w 1684"/>
                    <a:gd name="T15" fmla="*/ 7 h 880"/>
                    <a:gd name="T16" fmla="*/ 12 w 1684"/>
                    <a:gd name="T17" fmla="*/ 6 h 880"/>
                    <a:gd name="T18" fmla="*/ 12 w 1684"/>
                    <a:gd name="T19" fmla="*/ 4 h 880"/>
                    <a:gd name="T20" fmla="*/ 11 w 1684"/>
                    <a:gd name="T21" fmla="*/ 5 h 880"/>
                    <a:gd name="T22" fmla="*/ 12 w 1684"/>
                    <a:gd name="T23" fmla="*/ 6 h 880"/>
                    <a:gd name="T24" fmla="*/ 13 w 1684"/>
                    <a:gd name="T25" fmla="*/ 7 h 880"/>
                    <a:gd name="T26" fmla="*/ 12 w 1684"/>
                    <a:gd name="T27" fmla="*/ 7 h 880"/>
                    <a:gd name="T28" fmla="*/ 10 w 1684"/>
                    <a:gd name="T29" fmla="*/ 7 h 880"/>
                    <a:gd name="T30" fmla="*/ 10 w 1684"/>
                    <a:gd name="T31" fmla="*/ 6 h 880"/>
                    <a:gd name="T32" fmla="*/ 11 w 1684"/>
                    <a:gd name="T33" fmla="*/ 5 h 880"/>
                    <a:gd name="T34" fmla="*/ 10 w 1684"/>
                    <a:gd name="T35" fmla="*/ 5 h 880"/>
                    <a:gd name="T36" fmla="*/ 10 w 1684"/>
                    <a:gd name="T37" fmla="*/ 6 h 880"/>
                    <a:gd name="T38" fmla="*/ 9 w 1684"/>
                    <a:gd name="T39" fmla="*/ 7 h 880"/>
                    <a:gd name="T40" fmla="*/ 1 w 1684"/>
                    <a:gd name="T41" fmla="*/ 3 h 880"/>
                    <a:gd name="T42" fmla="*/ 1 w 1684"/>
                    <a:gd name="T43" fmla="*/ 2 h 880"/>
                    <a:gd name="T44" fmla="*/ 1 w 1684"/>
                    <a:gd name="T45" fmla="*/ 1 h 880"/>
                    <a:gd name="T46" fmla="*/ 2 w 1684"/>
                    <a:gd name="T47" fmla="*/ 0 h 880"/>
                    <a:gd name="T48" fmla="*/ 2 w 1684"/>
                    <a:gd name="T49" fmla="*/ 0 h 880"/>
                    <a:gd name="T50" fmla="*/ 2 w 1684"/>
                    <a:gd name="T51" fmla="*/ 0 h 880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</a:gdLst>
                  <a:ahLst/>
                  <a:cxnLst>
                    <a:cxn ang="T52">
                      <a:pos x="T0" y="T1"/>
                    </a:cxn>
                    <a:cxn ang="T53">
                      <a:pos x="T2" y="T3"/>
                    </a:cxn>
                    <a:cxn ang="T54">
                      <a:pos x="T4" y="T5"/>
                    </a:cxn>
                    <a:cxn ang="T55">
                      <a:pos x="T6" y="T7"/>
                    </a:cxn>
                    <a:cxn ang="T56">
                      <a:pos x="T8" y="T9"/>
                    </a:cxn>
                    <a:cxn ang="T57">
                      <a:pos x="T10" y="T11"/>
                    </a:cxn>
                    <a:cxn ang="T58">
                      <a:pos x="T12" y="T13"/>
                    </a:cxn>
                    <a:cxn ang="T59">
                      <a:pos x="T14" y="T15"/>
                    </a:cxn>
                    <a:cxn ang="T60">
                      <a:pos x="T16" y="T17"/>
                    </a:cxn>
                    <a:cxn ang="T61">
                      <a:pos x="T18" y="T19"/>
                    </a:cxn>
                    <a:cxn ang="T62">
                      <a:pos x="T20" y="T21"/>
                    </a:cxn>
                    <a:cxn ang="T63">
                      <a:pos x="T22" y="T23"/>
                    </a:cxn>
                    <a:cxn ang="T64">
                      <a:pos x="T24" y="T25"/>
                    </a:cxn>
                    <a:cxn ang="T65">
                      <a:pos x="T26" y="T27"/>
                    </a:cxn>
                    <a:cxn ang="T66">
                      <a:pos x="T28" y="T29"/>
                    </a:cxn>
                    <a:cxn ang="T67">
                      <a:pos x="T30" y="T31"/>
                    </a:cxn>
                    <a:cxn ang="T68">
                      <a:pos x="T32" y="T33"/>
                    </a:cxn>
                    <a:cxn ang="T69">
                      <a:pos x="T34" y="T35"/>
                    </a:cxn>
                    <a:cxn ang="T70">
                      <a:pos x="T36" y="T37"/>
                    </a:cxn>
                    <a:cxn ang="T71">
                      <a:pos x="T38" y="T39"/>
                    </a:cxn>
                    <a:cxn ang="T72">
                      <a:pos x="T40" y="T41"/>
                    </a:cxn>
                    <a:cxn ang="T73">
                      <a:pos x="T42" y="T43"/>
                    </a:cxn>
                    <a:cxn ang="T74">
                      <a:pos x="T44" y="T45"/>
                    </a:cxn>
                    <a:cxn ang="T75">
                      <a:pos x="T46" y="T47"/>
                    </a:cxn>
                    <a:cxn ang="T76">
                      <a:pos x="T48" y="T49"/>
                    </a:cxn>
                    <a:cxn ang="T77">
                      <a:pos x="T50" y="T51"/>
                    </a:cxn>
                  </a:cxnLst>
                  <a:rect l="0" t="0" r="r" b="b"/>
                  <a:pathLst>
                    <a:path w="1684" h="880">
                      <a:moveTo>
                        <a:pt x="156" y="0"/>
                      </a:moveTo>
                      <a:lnTo>
                        <a:pt x="63" y="52"/>
                      </a:lnTo>
                      <a:lnTo>
                        <a:pt x="0" y="208"/>
                      </a:lnTo>
                      <a:lnTo>
                        <a:pt x="67" y="358"/>
                      </a:lnTo>
                      <a:lnTo>
                        <a:pt x="1182" y="867"/>
                      </a:lnTo>
                      <a:lnTo>
                        <a:pt x="1422" y="835"/>
                      </a:lnTo>
                      <a:lnTo>
                        <a:pt x="1616" y="880"/>
                      </a:lnTo>
                      <a:lnTo>
                        <a:pt x="1684" y="808"/>
                      </a:lnTo>
                      <a:lnTo>
                        <a:pt x="1502" y="664"/>
                      </a:lnTo>
                      <a:lnTo>
                        <a:pt x="1428" y="512"/>
                      </a:lnTo>
                      <a:lnTo>
                        <a:pt x="1369" y="527"/>
                      </a:lnTo>
                      <a:lnTo>
                        <a:pt x="1439" y="664"/>
                      </a:lnTo>
                      <a:lnTo>
                        <a:pt x="1578" y="810"/>
                      </a:lnTo>
                      <a:lnTo>
                        <a:pt x="1413" y="787"/>
                      </a:lnTo>
                      <a:lnTo>
                        <a:pt x="1219" y="814"/>
                      </a:lnTo>
                      <a:lnTo>
                        <a:pt x="1255" y="650"/>
                      </a:lnTo>
                      <a:lnTo>
                        <a:pt x="1338" y="538"/>
                      </a:lnTo>
                      <a:lnTo>
                        <a:pt x="1241" y="552"/>
                      </a:lnTo>
                      <a:lnTo>
                        <a:pt x="1165" y="658"/>
                      </a:lnTo>
                      <a:lnTo>
                        <a:pt x="1139" y="791"/>
                      </a:lnTo>
                      <a:lnTo>
                        <a:pt x="107" y="310"/>
                      </a:lnTo>
                      <a:lnTo>
                        <a:pt x="80" y="215"/>
                      </a:lnTo>
                      <a:lnTo>
                        <a:pt x="103" y="95"/>
                      </a:lnTo>
                      <a:lnTo>
                        <a:pt x="217" y="0"/>
                      </a:lnTo>
                      <a:lnTo>
                        <a:pt x="15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8" name="Freeform 31"/>
                <p:cNvSpPr>
                  <a:spLocks/>
                </p:cNvSpPr>
                <p:nvPr userDrawn="1"/>
              </p:nvSpPr>
              <p:spPr bwMode="auto">
                <a:xfrm>
                  <a:off x="106" y="3770"/>
                  <a:ext cx="80" cy="167"/>
                </a:xfrm>
                <a:custGeom>
                  <a:avLst/>
                  <a:gdLst>
                    <a:gd name="T0" fmla="*/ 1 w 160"/>
                    <a:gd name="T1" fmla="*/ 0 h 335"/>
                    <a:gd name="T2" fmla="*/ 1 w 160"/>
                    <a:gd name="T3" fmla="*/ 0 h 335"/>
                    <a:gd name="T4" fmla="*/ 0 w 160"/>
                    <a:gd name="T5" fmla="*/ 1 h 335"/>
                    <a:gd name="T6" fmla="*/ 1 w 160"/>
                    <a:gd name="T7" fmla="*/ 2 h 335"/>
                    <a:gd name="T8" fmla="*/ 1 w 160"/>
                    <a:gd name="T9" fmla="*/ 2 h 335"/>
                    <a:gd name="T10" fmla="*/ 1 w 160"/>
                    <a:gd name="T11" fmla="*/ 1 h 335"/>
                    <a:gd name="T12" fmla="*/ 2 w 160"/>
                    <a:gd name="T13" fmla="*/ 0 h 335"/>
                    <a:gd name="T14" fmla="*/ 1 w 160"/>
                    <a:gd name="T15" fmla="*/ 0 h 335"/>
                    <a:gd name="T16" fmla="*/ 1 w 160"/>
                    <a:gd name="T17" fmla="*/ 0 h 335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160" h="335">
                      <a:moveTo>
                        <a:pt x="116" y="0"/>
                      </a:moveTo>
                      <a:lnTo>
                        <a:pt x="19" y="106"/>
                      </a:lnTo>
                      <a:lnTo>
                        <a:pt x="0" y="230"/>
                      </a:lnTo>
                      <a:lnTo>
                        <a:pt x="33" y="314"/>
                      </a:lnTo>
                      <a:lnTo>
                        <a:pt x="94" y="335"/>
                      </a:lnTo>
                      <a:lnTo>
                        <a:pt x="76" y="154"/>
                      </a:lnTo>
                      <a:lnTo>
                        <a:pt x="160" y="17"/>
                      </a:lnTo>
                      <a:lnTo>
                        <a:pt x="116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69" name="Freeform 32"/>
                <p:cNvSpPr>
                  <a:spLocks/>
                </p:cNvSpPr>
                <p:nvPr userDrawn="1"/>
              </p:nvSpPr>
              <p:spPr bwMode="auto">
                <a:xfrm>
                  <a:off x="449" y="3490"/>
                  <a:ext cx="322" cy="594"/>
                </a:xfrm>
                <a:custGeom>
                  <a:avLst/>
                  <a:gdLst>
                    <a:gd name="T0" fmla="*/ 2 w 642"/>
                    <a:gd name="T1" fmla="*/ 7 h 1188"/>
                    <a:gd name="T2" fmla="*/ 0 w 642"/>
                    <a:gd name="T3" fmla="*/ 1 h 1188"/>
                    <a:gd name="T4" fmla="*/ 1 w 642"/>
                    <a:gd name="T5" fmla="*/ 1 h 1188"/>
                    <a:gd name="T6" fmla="*/ 3 w 642"/>
                    <a:gd name="T7" fmla="*/ 0 h 1188"/>
                    <a:gd name="T8" fmla="*/ 4 w 642"/>
                    <a:gd name="T9" fmla="*/ 1 h 1188"/>
                    <a:gd name="T10" fmla="*/ 6 w 642"/>
                    <a:gd name="T11" fmla="*/ 10 h 1188"/>
                    <a:gd name="T12" fmla="*/ 5 w 642"/>
                    <a:gd name="T13" fmla="*/ 9 h 1188"/>
                    <a:gd name="T14" fmla="*/ 3 w 642"/>
                    <a:gd name="T15" fmla="*/ 1 h 1188"/>
                    <a:gd name="T16" fmla="*/ 2 w 642"/>
                    <a:gd name="T17" fmla="*/ 1 h 1188"/>
                    <a:gd name="T18" fmla="*/ 1 w 642"/>
                    <a:gd name="T19" fmla="*/ 1 h 1188"/>
                    <a:gd name="T20" fmla="*/ 1 w 642"/>
                    <a:gd name="T21" fmla="*/ 2 h 1188"/>
                    <a:gd name="T22" fmla="*/ 3 w 642"/>
                    <a:gd name="T23" fmla="*/ 8 h 1188"/>
                    <a:gd name="T24" fmla="*/ 2 w 642"/>
                    <a:gd name="T25" fmla="*/ 7 h 1188"/>
                    <a:gd name="T26" fmla="*/ 2 w 642"/>
                    <a:gd name="T27" fmla="*/ 7 h 1188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</a:gdLst>
                  <a:ahLst/>
                  <a:cxnLst>
                    <a:cxn ang="T28">
                      <a:pos x="T0" y="T1"/>
                    </a:cxn>
                    <a:cxn ang="T29">
                      <a:pos x="T2" y="T3"/>
                    </a:cxn>
                    <a:cxn ang="T30">
                      <a:pos x="T4" y="T5"/>
                    </a:cxn>
                    <a:cxn ang="T31">
                      <a:pos x="T6" y="T7"/>
                    </a:cxn>
                    <a:cxn ang="T32">
                      <a:pos x="T8" y="T9"/>
                    </a:cxn>
                    <a:cxn ang="T33">
                      <a:pos x="T10" y="T11"/>
                    </a:cxn>
                    <a:cxn ang="T34">
                      <a:pos x="T12" y="T13"/>
                    </a:cxn>
                    <a:cxn ang="T35">
                      <a:pos x="T14" y="T15"/>
                    </a:cxn>
                    <a:cxn ang="T36">
                      <a:pos x="T16" y="T17"/>
                    </a:cxn>
                    <a:cxn ang="T37">
                      <a:pos x="T18" y="T19"/>
                    </a:cxn>
                    <a:cxn ang="T38">
                      <a:pos x="T20" y="T21"/>
                    </a:cxn>
                    <a:cxn ang="T39">
                      <a:pos x="T22" y="T23"/>
                    </a:cxn>
                    <a:cxn ang="T40">
                      <a:pos x="T24" y="T25"/>
                    </a:cxn>
                    <a:cxn ang="T41">
                      <a:pos x="T26" y="T27"/>
                    </a:cxn>
                  </a:cxnLst>
                  <a:rect l="0" t="0" r="r" b="b"/>
                  <a:pathLst>
                    <a:path w="642" h="1188">
                      <a:moveTo>
                        <a:pt x="218" y="896"/>
                      </a:moveTo>
                      <a:lnTo>
                        <a:pt x="0" y="124"/>
                      </a:lnTo>
                      <a:lnTo>
                        <a:pt x="81" y="38"/>
                      </a:lnTo>
                      <a:lnTo>
                        <a:pt x="258" y="0"/>
                      </a:lnTo>
                      <a:lnTo>
                        <a:pt x="399" y="57"/>
                      </a:lnTo>
                      <a:lnTo>
                        <a:pt x="642" y="1188"/>
                      </a:lnTo>
                      <a:lnTo>
                        <a:pt x="555" y="1091"/>
                      </a:lnTo>
                      <a:lnTo>
                        <a:pt x="355" y="97"/>
                      </a:lnTo>
                      <a:lnTo>
                        <a:pt x="226" y="61"/>
                      </a:lnTo>
                      <a:lnTo>
                        <a:pt x="119" y="74"/>
                      </a:lnTo>
                      <a:lnTo>
                        <a:pt x="76" y="141"/>
                      </a:lnTo>
                      <a:lnTo>
                        <a:pt x="306" y="924"/>
                      </a:lnTo>
                      <a:lnTo>
                        <a:pt x="218" y="89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0" name="Freeform 33"/>
                <p:cNvSpPr>
                  <a:spLocks/>
                </p:cNvSpPr>
                <p:nvPr userDrawn="1"/>
              </p:nvSpPr>
              <p:spPr bwMode="auto">
                <a:xfrm>
                  <a:off x="578" y="3650"/>
                  <a:ext cx="96" cy="252"/>
                </a:xfrm>
                <a:custGeom>
                  <a:avLst/>
                  <a:gdLst>
                    <a:gd name="T0" fmla="*/ 0 w 192"/>
                    <a:gd name="T1" fmla="*/ 1 h 504"/>
                    <a:gd name="T2" fmla="*/ 1 w 192"/>
                    <a:gd name="T3" fmla="*/ 2 h 504"/>
                    <a:gd name="T4" fmla="*/ 1 w 192"/>
                    <a:gd name="T5" fmla="*/ 3 h 504"/>
                    <a:gd name="T6" fmla="*/ 1 w 192"/>
                    <a:gd name="T7" fmla="*/ 4 h 504"/>
                    <a:gd name="T8" fmla="*/ 2 w 192"/>
                    <a:gd name="T9" fmla="*/ 4 h 504"/>
                    <a:gd name="T10" fmla="*/ 2 w 192"/>
                    <a:gd name="T11" fmla="*/ 3 h 504"/>
                    <a:gd name="T12" fmla="*/ 2 w 192"/>
                    <a:gd name="T13" fmla="*/ 2 h 504"/>
                    <a:gd name="T14" fmla="*/ 1 w 192"/>
                    <a:gd name="T15" fmla="*/ 1 h 504"/>
                    <a:gd name="T16" fmla="*/ 1 w 192"/>
                    <a:gd name="T17" fmla="*/ 0 h 504"/>
                    <a:gd name="T18" fmla="*/ 0 w 192"/>
                    <a:gd name="T19" fmla="*/ 1 h 504"/>
                    <a:gd name="T20" fmla="*/ 0 w 192"/>
                    <a:gd name="T21" fmla="*/ 1 h 504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</a:gdLst>
                  <a:ahLst/>
                  <a:cxnLst>
                    <a:cxn ang="T22">
                      <a:pos x="T0" y="T1"/>
                    </a:cxn>
                    <a:cxn ang="T23">
                      <a:pos x="T2" y="T3"/>
                    </a:cxn>
                    <a:cxn ang="T24">
                      <a:pos x="T4" y="T5"/>
                    </a:cxn>
                    <a:cxn ang="T25">
                      <a:pos x="T6" y="T7"/>
                    </a:cxn>
                    <a:cxn ang="T26">
                      <a:pos x="T8" y="T9"/>
                    </a:cxn>
                    <a:cxn ang="T27">
                      <a:pos x="T10" y="T11"/>
                    </a:cxn>
                    <a:cxn ang="T28">
                      <a:pos x="T12" y="T13"/>
                    </a:cxn>
                    <a:cxn ang="T29">
                      <a:pos x="T14" y="T15"/>
                    </a:cxn>
                    <a:cxn ang="T30">
                      <a:pos x="T16" y="T17"/>
                    </a:cxn>
                    <a:cxn ang="T31">
                      <a:pos x="T18" y="T19"/>
                    </a:cxn>
                    <a:cxn ang="T32">
                      <a:pos x="T20" y="T21"/>
                    </a:cxn>
                  </a:cxnLst>
                  <a:rect l="0" t="0" r="r" b="b"/>
                  <a:pathLst>
                    <a:path w="192" h="504">
                      <a:moveTo>
                        <a:pt x="0" y="27"/>
                      </a:moveTo>
                      <a:lnTo>
                        <a:pt x="76" y="194"/>
                      </a:lnTo>
                      <a:lnTo>
                        <a:pt x="113" y="318"/>
                      </a:lnTo>
                      <a:lnTo>
                        <a:pt x="116" y="504"/>
                      </a:lnTo>
                      <a:lnTo>
                        <a:pt x="192" y="504"/>
                      </a:lnTo>
                      <a:lnTo>
                        <a:pt x="187" y="360"/>
                      </a:lnTo>
                      <a:lnTo>
                        <a:pt x="162" y="208"/>
                      </a:lnTo>
                      <a:lnTo>
                        <a:pt x="99" y="59"/>
                      </a:lnTo>
                      <a:lnTo>
                        <a:pt x="63" y="0"/>
                      </a:lnTo>
                      <a:lnTo>
                        <a:pt x="0" y="27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1" name="Freeform 34"/>
                <p:cNvSpPr>
                  <a:spLocks/>
                </p:cNvSpPr>
                <p:nvPr userDrawn="1"/>
              </p:nvSpPr>
              <p:spPr bwMode="auto">
                <a:xfrm>
                  <a:off x="328" y="3630"/>
                  <a:ext cx="195" cy="135"/>
                </a:xfrm>
                <a:custGeom>
                  <a:avLst/>
                  <a:gdLst>
                    <a:gd name="T0" fmla="*/ 3 w 390"/>
                    <a:gd name="T1" fmla="*/ 0 h 269"/>
                    <a:gd name="T2" fmla="*/ 3 w 390"/>
                    <a:gd name="T3" fmla="*/ 1 h 269"/>
                    <a:gd name="T4" fmla="*/ 2 w 390"/>
                    <a:gd name="T5" fmla="*/ 1 h 269"/>
                    <a:gd name="T6" fmla="*/ 0 w 390"/>
                    <a:gd name="T7" fmla="*/ 2 h 269"/>
                    <a:gd name="T8" fmla="*/ 0 w 390"/>
                    <a:gd name="T9" fmla="*/ 2 h 269"/>
                    <a:gd name="T10" fmla="*/ 3 w 390"/>
                    <a:gd name="T11" fmla="*/ 2 h 269"/>
                    <a:gd name="T12" fmla="*/ 3 w 390"/>
                    <a:gd name="T13" fmla="*/ 3 h 269"/>
                    <a:gd name="T14" fmla="*/ 4 w 390"/>
                    <a:gd name="T15" fmla="*/ 3 h 269"/>
                    <a:gd name="T16" fmla="*/ 3 w 390"/>
                    <a:gd name="T17" fmla="*/ 2 h 269"/>
                    <a:gd name="T18" fmla="*/ 1 w 390"/>
                    <a:gd name="T19" fmla="*/ 2 h 269"/>
                    <a:gd name="T20" fmla="*/ 3 w 390"/>
                    <a:gd name="T21" fmla="*/ 1 h 269"/>
                    <a:gd name="T22" fmla="*/ 3 w 390"/>
                    <a:gd name="T23" fmla="*/ 0 h 269"/>
                    <a:gd name="T24" fmla="*/ 3 w 390"/>
                    <a:gd name="T25" fmla="*/ 0 h 269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390" h="269">
                      <a:moveTo>
                        <a:pt x="297" y="0"/>
                      </a:moveTo>
                      <a:lnTo>
                        <a:pt x="257" y="17"/>
                      </a:lnTo>
                      <a:lnTo>
                        <a:pt x="253" y="66"/>
                      </a:lnTo>
                      <a:lnTo>
                        <a:pt x="0" y="169"/>
                      </a:lnTo>
                      <a:lnTo>
                        <a:pt x="0" y="222"/>
                      </a:lnTo>
                      <a:lnTo>
                        <a:pt x="284" y="226"/>
                      </a:lnTo>
                      <a:lnTo>
                        <a:pt x="320" y="269"/>
                      </a:lnTo>
                      <a:lnTo>
                        <a:pt x="390" y="266"/>
                      </a:lnTo>
                      <a:lnTo>
                        <a:pt x="383" y="190"/>
                      </a:lnTo>
                      <a:lnTo>
                        <a:pt x="116" y="176"/>
                      </a:lnTo>
                      <a:lnTo>
                        <a:pt x="333" y="89"/>
                      </a:lnTo>
                      <a:lnTo>
                        <a:pt x="297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2" name="Freeform 35"/>
                <p:cNvSpPr>
                  <a:spLocks/>
                </p:cNvSpPr>
                <p:nvPr userDrawn="1"/>
              </p:nvSpPr>
              <p:spPr bwMode="auto">
                <a:xfrm>
                  <a:off x="658" y="3538"/>
                  <a:ext cx="471" cy="212"/>
                </a:xfrm>
                <a:custGeom>
                  <a:avLst/>
                  <a:gdLst>
                    <a:gd name="T0" fmla="*/ 0 w 941"/>
                    <a:gd name="T1" fmla="*/ 2 h 424"/>
                    <a:gd name="T2" fmla="*/ 7 w 941"/>
                    <a:gd name="T3" fmla="*/ 0 h 424"/>
                    <a:gd name="T4" fmla="*/ 8 w 941"/>
                    <a:gd name="T5" fmla="*/ 1 h 424"/>
                    <a:gd name="T6" fmla="*/ 8 w 941"/>
                    <a:gd name="T7" fmla="*/ 2 h 424"/>
                    <a:gd name="T8" fmla="*/ 8 w 941"/>
                    <a:gd name="T9" fmla="*/ 3 h 424"/>
                    <a:gd name="T10" fmla="*/ 1 w 941"/>
                    <a:gd name="T11" fmla="*/ 4 h 424"/>
                    <a:gd name="T12" fmla="*/ 1 w 941"/>
                    <a:gd name="T13" fmla="*/ 3 h 424"/>
                    <a:gd name="T14" fmla="*/ 7 w 941"/>
                    <a:gd name="T15" fmla="*/ 2 h 424"/>
                    <a:gd name="T16" fmla="*/ 7 w 941"/>
                    <a:gd name="T17" fmla="*/ 2 h 424"/>
                    <a:gd name="T18" fmla="*/ 7 w 941"/>
                    <a:gd name="T19" fmla="*/ 1 h 424"/>
                    <a:gd name="T20" fmla="*/ 0 w 941"/>
                    <a:gd name="T21" fmla="*/ 2 h 424"/>
                    <a:gd name="T22" fmla="*/ 0 w 941"/>
                    <a:gd name="T23" fmla="*/ 2 h 424"/>
                    <a:gd name="T24" fmla="*/ 0 w 941"/>
                    <a:gd name="T25" fmla="*/ 2 h 424"/>
                    <a:gd name="T26" fmla="*/ 0 60000 65536"/>
                    <a:gd name="T27" fmla="*/ 0 60000 65536"/>
                    <a:gd name="T28" fmla="*/ 0 60000 65536"/>
                    <a:gd name="T29" fmla="*/ 0 60000 65536"/>
                    <a:gd name="T30" fmla="*/ 0 60000 65536"/>
                    <a:gd name="T31" fmla="*/ 0 60000 65536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</a:gdLst>
                  <a:ahLst/>
                  <a:cxnLst>
                    <a:cxn ang="T26">
                      <a:pos x="T0" y="T1"/>
                    </a:cxn>
                    <a:cxn ang="T27">
                      <a:pos x="T2" y="T3"/>
                    </a:cxn>
                    <a:cxn ang="T28">
                      <a:pos x="T4" y="T5"/>
                    </a:cxn>
                    <a:cxn ang="T29">
                      <a:pos x="T6" y="T7"/>
                    </a:cxn>
                    <a:cxn ang="T30">
                      <a:pos x="T8" y="T9"/>
                    </a:cxn>
                    <a:cxn ang="T31">
                      <a:pos x="T10" y="T11"/>
                    </a:cxn>
                    <a:cxn ang="T32">
                      <a:pos x="T12" y="T13"/>
                    </a:cxn>
                    <a:cxn ang="T33">
                      <a:pos x="T14" y="T15"/>
                    </a:cxn>
                    <a:cxn ang="T34">
                      <a:pos x="T16" y="T17"/>
                    </a:cxn>
                    <a:cxn ang="T35">
                      <a:pos x="T18" y="T19"/>
                    </a:cxn>
                    <a:cxn ang="T36">
                      <a:pos x="T20" y="T21"/>
                    </a:cxn>
                    <a:cxn ang="T37">
                      <a:pos x="T22" y="T23"/>
                    </a:cxn>
                    <a:cxn ang="T38">
                      <a:pos x="T24" y="T25"/>
                    </a:cxn>
                  </a:cxnLst>
                  <a:rect l="0" t="0" r="r" b="b"/>
                  <a:pathLst>
                    <a:path w="941" h="424">
                      <a:moveTo>
                        <a:pt x="0" y="131"/>
                      </a:moveTo>
                      <a:lnTo>
                        <a:pt x="863" y="0"/>
                      </a:lnTo>
                      <a:lnTo>
                        <a:pt x="926" y="78"/>
                      </a:lnTo>
                      <a:lnTo>
                        <a:pt x="941" y="181"/>
                      </a:lnTo>
                      <a:lnTo>
                        <a:pt x="903" y="282"/>
                      </a:lnTo>
                      <a:lnTo>
                        <a:pt x="57" y="424"/>
                      </a:lnTo>
                      <a:lnTo>
                        <a:pt x="53" y="384"/>
                      </a:lnTo>
                      <a:lnTo>
                        <a:pt x="863" y="242"/>
                      </a:lnTo>
                      <a:lnTo>
                        <a:pt x="893" y="145"/>
                      </a:lnTo>
                      <a:lnTo>
                        <a:pt x="840" y="57"/>
                      </a:lnTo>
                      <a:lnTo>
                        <a:pt x="0" y="185"/>
                      </a:lnTo>
                      <a:lnTo>
                        <a:pt x="0" y="131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73" name="Freeform 36"/>
                <p:cNvSpPr>
                  <a:spLocks/>
                </p:cNvSpPr>
                <p:nvPr userDrawn="1"/>
              </p:nvSpPr>
              <p:spPr bwMode="auto">
                <a:xfrm>
                  <a:off x="717" y="3606"/>
                  <a:ext cx="245" cy="86"/>
                </a:xfrm>
                <a:custGeom>
                  <a:avLst/>
                  <a:gdLst>
                    <a:gd name="T0" fmla="*/ 0 w 488"/>
                    <a:gd name="T1" fmla="*/ 0 h 173"/>
                    <a:gd name="T2" fmla="*/ 1 w 488"/>
                    <a:gd name="T3" fmla="*/ 1 h 173"/>
                    <a:gd name="T4" fmla="*/ 2 w 488"/>
                    <a:gd name="T5" fmla="*/ 1 h 173"/>
                    <a:gd name="T6" fmla="*/ 4 w 488"/>
                    <a:gd name="T7" fmla="*/ 0 h 173"/>
                    <a:gd name="T8" fmla="*/ 4 w 488"/>
                    <a:gd name="T9" fmla="*/ 0 h 173"/>
                    <a:gd name="T10" fmla="*/ 4 w 488"/>
                    <a:gd name="T11" fmla="*/ 0 h 173"/>
                    <a:gd name="T12" fmla="*/ 2 w 488"/>
                    <a:gd name="T13" fmla="*/ 0 h 173"/>
                    <a:gd name="T14" fmla="*/ 1 w 488"/>
                    <a:gd name="T15" fmla="*/ 0 h 173"/>
                    <a:gd name="T16" fmla="*/ 1 w 488"/>
                    <a:gd name="T17" fmla="*/ 0 h 173"/>
                    <a:gd name="T18" fmla="*/ 1 w 488"/>
                    <a:gd name="T19" fmla="*/ 0 h 173"/>
                    <a:gd name="T20" fmla="*/ 3 w 488"/>
                    <a:gd name="T21" fmla="*/ 0 h 173"/>
                    <a:gd name="T22" fmla="*/ 4 w 488"/>
                    <a:gd name="T23" fmla="*/ 0 h 173"/>
                    <a:gd name="T24" fmla="*/ 3 w 488"/>
                    <a:gd name="T25" fmla="*/ 0 h 173"/>
                    <a:gd name="T26" fmla="*/ 2 w 488"/>
                    <a:gd name="T27" fmla="*/ 0 h 173"/>
                    <a:gd name="T28" fmla="*/ 0 w 488"/>
                    <a:gd name="T29" fmla="*/ 0 h 173"/>
                    <a:gd name="T30" fmla="*/ 0 w 488"/>
                    <a:gd name="T31" fmla="*/ 0 h 173"/>
                    <a:gd name="T32" fmla="*/ 0 60000 65536"/>
                    <a:gd name="T33" fmla="*/ 0 60000 65536"/>
                    <a:gd name="T34" fmla="*/ 0 60000 65536"/>
                    <a:gd name="T35" fmla="*/ 0 60000 65536"/>
                    <a:gd name="T36" fmla="*/ 0 60000 65536"/>
                    <a:gd name="T37" fmla="*/ 0 60000 65536"/>
                    <a:gd name="T38" fmla="*/ 0 60000 65536"/>
                    <a:gd name="T39" fmla="*/ 0 60000 65536"/>
                    <a:gd name="T40" fmla="*/ 0 60000 65536"/>
                    <a:gd name="T41" fmla="*/ 0 60000 65536"/>
                    <a:gd name="T42" fmla="*/ 0 60000 65536"/>
                    <a:gd name="T43" fmla="*/ 0 60000 65536"/>
                    <a:gd name="T44" fmla="*/ 0 60000 65536"/>
                    <a:gd name="T45" fmla="*/ 0 60000 65536"/>
                    <a:gd name="T46" fmla="*/ 0 60000 65536"/>
                    <a:gd name="T47" fmla="*/ 0 60000 65536"/>
                  </a:gdLst>
                  <a:ahLst/>
                  <a:cxnLst>
                    <a:cxn ang="T32">
                      <a:pos x="T0" y="T1"/>
                    </a:cxn>
                    <a:cxn ang="T33">
                      <a:pos x="T2" y="T3"/>
                    </a:cxn>
                    <a:cxn ang="T34">
                      <a:pos x="T4" y="T5"/>
                    </a:cxn>
                    <a:cxn ang="T35">
                      <a:pos x="T6" y="T7"/>
                    </a:cxn>
                    <a:cxn ang="T36">
                      <a:pos x="T8" y="T9"/>
                    </a:cxn>
                    <a:cxn ang="T37">
                      <a:pos x="T10" y="T11"/>
                    </a:cxn>
                    <a:cxn ang="T38">
                      <a:pos x="T12" y="T13"/>
                    </a:cxn>
                    <a:cxn ang="T39">
                      <a:pos x="T14" y="T15"/>
                    </a:cxn>
                    <a:cxn ang="T40">
                      <a:pos x="T16" y="T17"/>
                    </a:cxn>
                    <a:cxn ang="T41">
                      <a:pos x="T18" y="T19"/>
                    </a:cxn>
                    <a:cxn ang="T42">
                      <a:pos x="T20" y="T21"/>
                    </a:cxn>
                    <a:cxn ang="T43">
                      <a:pos x="T22" y="T23"/>
                    </a:cxn>
                    <a:cxn ang="T44">
                      <a:pos x="T24" y="T25"/>
                    </a:cxn>
                    <a:cxn ang="T45">
                      <a:pos x="T26" y="T27"/>
                    </a:cxn>
                    <a:cxn ang="T46">
                      <a:pos x="T28" y="T29"/>
                    </a:cxn>
                    <a:cxn ang="T47">
                      <a:pos x="T30" y="T31"/>
                    </a:cxn>
                  </a:cxnLst>
                  <a:rect l="0" t="0" r="r" b="b"/>
                  <a:pathLst>
                    <a:path w="488" h="173">
                      <a:moveTo>
                        <a:pt x="0" y="126"/>
                      </a:moveTo>
                      <a:lnTo>
                        <a:pt x="66" y="173"/>
                      </a:lnTo>
                      <a:lnTo>
                        <a:pt x="222" y="166"/>
                      </a:lnTo>
                      <a:lnTo>
                        <a:pt x="418" y="116"/>
                      </a:lnTo>
                      <a:lnTo>
                        <a:pt x="488" y="42"/>
                      </a:lnTo>
                      <a:lnTo>
                        <a:pt x="443" y="2"/>
                      </a:lnTo>
                      <a:lnTo>
                        <a:pt x="253" y="0"/>
                      </a:lnTo>
                      <a:lnTo>
                        <a:pt x="110" y="12"/>
                      </a:lnTo>
                      <a:lnTo>
                        <a:pt x="15" y="76"/>
                      </a:lnTo>
                      <a:lnTo>
                        <a:pt x="112" y="95"/>
                      </a:lnTo>
                      <a:lnTo>
                        <a:pt x="275" y="53"/>
                      </a:lnTo>
                      <a:lnTo>
                        <a:pt x="416" y="53"/>
                      </a:lnTo>
                      <a:lnTo>
                        <a:pt x="268" y="110"/>
                      </a:lnTo>
                      <a:lnTo>
                        <a:pt x="142" y="126"/>
                      </a:lnTo>
                      <a:lnTo>
                        <a:pt x="0" y="126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</p:grpSp>
      <p:grpSp>
        <p:nvGrpSpPr>
          <p:cNvPr id="1035" name="Group 37"/>
          <p:cNvGrpSpPr>
            <a:grpSpLocks/>
          </p:cNvGrpSpPr>
          <p:nvPr/>
        </p:nvGrpSpPr>
        <p:grpSpPr bwMode="auto">
          <a:xfrm>
            <a:off x="8680450" y="2116138"/>
            <a:ext cx="385763" cy="4308475"/>
            <a:chOff x="5468" y="1333"/>
            <a:chExt cx="243" cy="2714"/>
          </a:xfrm>
        </p:grpSpPr>
        <p:sp>
          <p:nvSpPr>
            <p:cNvPr id="1049" name="Freeform 38"/>
            <p:cNvSpPr>
              <a:spLocks/>
            </p:cNvSpPr>
            <p:nvPr userDrawn="1"/>
          </p:nvSpPr>
          <p:spPr bwMode="auto">
            <a:xfrm flipH="1">
              <a:off x="5468" y="2620"/>
              <a:ext cx="205" cy="1427"/>
            </a:xfrm>
            <a:custGeom>
              <a:avLst/>
              <a:gdLst>
                <a:gd name="T0" fmla="*/ 0 w 772"/>
                <a:gd name="T1" fmla="*/ 10 h 3266"/>
                <a:gd name="T2" fmla="*/ 0 w 772"/>
                <a:gd name="T3" fmla="*/ 9 h 3266"/>
                <a:gd name="T4" fmla="*/ 0 w 772"/>
                <a:gd name="T5" fmla="*/ 8 h 3266"/>
                <a:gd name="T6" fmla="*/ 0 w 772"/>
                <a:gd name="T7" fmla="*/ 8 h 3266"/>
                <a:gd name="T8" fmla="*/ 0 w 772"/>
                <a:gd name="T9" fmla="*/ 7 h 3266"/>
                <a:gd name="T10" fmla="*/ 0 w 772"/>
                <a:gd name="T11" fmla="*/ 6 h 3266"/>
                <a:gd name="T12" fmla="*/ 0 w 772"/>
                <a:gd name="T13" fmla="*/ 6 h 3266"/>
                <a:gd name="T14" fmla="*/ 0 w 772"/>
                <a:gd name="T15" fmla="*/ 6 h 3266"/>
                <a:gd name="T16" fmla="*/ 0 w 772"/>
                <a:gd name="T17" fmla="*/ 5 h 3266"/>
                <a:gd name="T18" fmla="*/ 0 w 772"/>
                <a:gd name="T19" fmla="*/ 5 h 3266"/>
                <a:gd name="T20" fmla="*/ 0 w 772"/>
                <a:gd name="T21" fmla="*/ 3 h 3266"/>
                <a:gd name="T22" fmla="*/ 0 w 772"/>
                <a:gd name="T23" fmla="*/ 3 h 3266"/>
                <a:gd name="T24" fmla="*/ 0 w 772"/>
                <a:gd name="T25" fmla="*/ 2 h 3266"/>
                <a:gd name="T26" fmla="*/ 0 w 772"/>
                <a:gd name="T27" fmla="*/ 2 h 3266"/>
                <a:gd name="T28" fmla="*/ 0 w 772"/>
                <a:gd name="T29" fmla="*/ 1 h 3266"/>
                <a:gd name="T30" fmla="*/ 0 w 772"/>
                <a:gd name="T31" fmla="*/ 0 h 3266"/>
                <a:gd name="T32" fmla="*/ 0 w 772"/>
                <a:gd name="T33" fmla="*/ 1 h 3266"/>
                <a:gd name="T34" fmla="*/ 0 w 772"/>
                <a:gd name="T35" fmla="*/ 2 h 3266"/>
                <a:gd name="T36" fmla="*/ 0 w 772"/>
                <a:gd name="T37" fmla="*/ 2 h 3266"/>
                <a:gd name="T38" fmla="*/ 0 w 772"/>
                <a:gd name="T39" fmla="*/ 3 h 3266"/>
                <a:gd name="T40" fmla="*/ 0 w 772"/>
                <a:gd name="T41" fmla="*/ 3 h 3266"/>
                <a:gd name="T42" fmla="*/ 0 w 772"/>
                <a:gd name="T43" fmla="*/ 4 h 3266"/>
                <a:gd name="T44" fmla="*/ 0 w 772"/>
                <a:gd name="T45" fmla="*/ 5 h 3266"/>
                <a:gd name="T46" fmla="*/ 0 w 772"/>
                <a:gd name="T47" fmla="*/ 6 h 3266"/>
                <a:gd name="T48" fmla="*/ 0 w 772"/>
                <a:gd name="T49" fmla="*/ 6 h 3266"/>
                <a:gd name="T50" fmla="*/ 0 w 772"/>
                <a:gd name="T51" fmla="*/ 7 h 3266"/>
                <a:gd name="T52" fmla="*/ 0 w 772"/>
                <a:gd name="T53" fmla="*/ 7 h 3266"/>
                <a:gd name="T54" fmla="*/ 0 w 772"/>
                <a:gd name="T55" fmla="*/ 8 h 3266"/>
                <a:gd name="T56" fmla="*/ 0 w 772"/>
                <a:gd name="T57" fmla="*/ 9 h 3266"/>
                <a:gd name="T58" fmla="*/ 0 w 772"/>
                <a:gd name="T59" fmla="*/ 10 h 3266"/>
                <a:gd name="T60" fmla="*/ 0 w 772"/>
                <a:gd name="T61" fmla="*/ 10 h 3266"/>
                <a:gd name="T62" fmla="*/ 0 w 772"/>
                <a:gd name="T63" fmla="*/ 10 h 3266"/>
                <a:gd name="T64" fmla="*/ 0 w 772"/>
                <a:gd name="T65" fmla="*/ 10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  <p:sp>
          <p:nvSpPr>
            <p:cNvPr id="1050" name="Freeform 39"/>
            <p:cNvSpPr>
              <a:spLocks/>
            </p:cNvSpPr>
            <p:nvPr userDrawn="1"/>
          </p:nvSpPr>
          <p:spPr bwMode="auto">
            <a:xfrm flipH="1">
              <a:off x="5506" y="1333"/>
              <a:ext cx="205" cy="1633"/>
            </a:xfrm>
            <a:custGeom>
              <a:avLst/>
              <a:gdLst>
                <a:gd name="T0" fmla="*/ 0 w 772"/>
                <a:gd name="T1" fmla="*/ 25 h 3266"/>
                <a:gd name="T2" fmla="*/ 0 w 772"/>
                <a:gd name="T3" fmla="*/ 24 h 3266"/>
                <a:gd name="T4" fmla="*/ 0 w 772"/>
                <a:gd name="T5" fmla="*/ 22 h 3266"/>
                <a:gd name="T6" fmla="*/ 0 w 772"/>
                <a:gd name="T7" fmla="*/ 20 h 3266"/>
                <a:gd name="T8" fmla="*/ 0 w 772"/>
                <a:gd name="T9" fmla="*/ 18 h 3266"/>
                <a:gd name="T10" fmla="*/ 0 w 772"/>
                <a:gd name="T11" fmla="*/ 17 h 3266"/>
                <a:gd name="T12" fmla="*/ 0 w 772"/>
                <a:gd name="T13" fmla="*/ 16 h 3266"/>
                <a:gd name="T14" fmla="*/ 0 w 772"/>
                <a:gd name="T15" fmla="*/ 15 h 3266"/>
                <a:gd name="T16" fmla="*/ 0 w 772"/>
                <a:gd name="T17" fmla="*/ 14 h 3266"/>
                <a:gd name="T18" fmla="*/ 0 w 772"/>
                <a:gd name="T19" fmla="*/ 13 h 3266"/>
                <a:gd name="T20" fmla="*/ 0 w 772"/>
                <a:gd name="T21" fmla="*/ 10 h 3266"/>
                <a:gd name="T22" fmla="*/ 0 w 772"/>
                <a:gd name="T23" fmla="*/ 8 h 3266"/>
                <a:gd name="T24" fmla="*/ 0 w 772"/>
                <a:gd name="T25" fmla="*/ 6 h 3266"/>
                <a:gd name="T26" fmla="*/ 0 w 772"/>
                <a:gd name="T27" fmla="*/ 5 h 3266"/>
                <a:gd name="T28" fmla="*/ 0 w 772"/>
                <a:gd name="T29" fmla="*/ 4 h 3266"/>
                <a:gd name="T30" fmla="*/ 0 w 772"/>
                <a:gd name="T31" fmla="*/ 0 h 3266"/>
                <a:gd name="T32" fmla="*/ 0 w 772"/>
                <a:gd name="T33" fmla="*/ 3 h 3266"/>
                <a:gd name="T34" fmla="*/ 0 w 772"/>
                <a:gd name="T35" fmla="*/ 5 h 3266"/>
                <a:gd name="T36" fmla="*/ 0 w 772"/>
                <a:gd name="T37" fmla="*/ 6 h 3266"/>
                <a:gd name="T38" fmla="*/ 0 w 772"/>
                <a:gd name="T39" fmla="*/ 7 h 3266"/>
                <a:gd name="T40" fmla="*/ 0 w 772"/>
                <a:gd name="T41" fmla="*/ 9 h 3266"/>
                <a:gd name="T42" fmla="*/ 0 w 772"/>
                <a:gd name="T43" fmla="*/ 10 h 3266"/>
                <a:gd name="T44" fmla="*/ 0 w 772"/>
                <a:gd name="T45" fmla="*/ 13 h 3266"/>
                <a:gd name="T46" fmla="*/ 0 w 772"/>
                <a:gd name="T47" fmla="*/ 15 h 3266"/>
                <a:gd name="T48" fmla="*/ 0 w 772"/>
                <a:gd name="T49" fmla="*/ 17 h 3266"/>
                <a:gd name="T50" fmla="*/ 0 w 772"/>
                <a:gd name="T51" fmla="*/ 18 h 3266"/>
                <a:gd name="T52" fmla="*/ 0 w 772"/>
                <a:gd name="T53" fmla="*/ 20 h 3266"/>
                <a:gd name="T54" fmla="*/ 0 w 772"/>
                <a:gd name="T55" fmla="*/ 22 h 3266"/>
                <a:gd name="T56" fmla="*/ 0 w 772"/>
                <a:gd name="T57" fmla="*/ 24 h 3266"/>
                <a:gd name="T58" fmla="*/ 0 w 772"/>
                <a:gd name="T59" fmla="*/ 25 h 3266"/>
                <a:gd name="T60" fmla="*/ 0 w 772"/>
                <a:gd name="T61" fmla="*/ 26 h 3266"/>
                <a:gd name="T62" fmla="*/ 0 w 772"/>
                <a:gd name="T63" fmla="*/ 25 h 3266"/>
                <a:gd name="T64" fmla="*/ 0 w 772"/>
                <a:gd name="T65" fmla="*/ 25 h 3266"/>
                <a:gd name="T66" fmla="*/ 0 60000 65536"/>
                <a:gd name="T67" fmla="*/ 0 60000 65536"/>
                <a:gd name="T68" fmla="*/ 0 60000 65536"/>
                <a:gd name="T69" fmla="*/ 0 60000 65536"/>
                <a:gd name="T70" fmla="*/ 0 60000 65536"/>
                <a:gd name="T71" fmla="*/ 0 60000 65536"/>
                <a:gd name="T72" fmla="*/ 0 60000 65536"/>
                <a:gd name="T73" fmla="*/ 0 60000 65536"/>
                <a:gd name="T74" fmla="*/ 0 60000 65536"/>
                <a:gd name="T75" fmla="*/ 0 60000 65536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</a:gdLst>
              <a:ahLst/>
              <a:cxnLst>
                <a:cxn ang="T66">
                  <a:pos x="T0" y="T1"/>
                </a:cxn>
                <a:cxn ang="T67">
                  <a:pos x="T2" y="T3"/>
                </a:cxn>
                <a:cxn ang="T68">
                  <a:pos x="T4" y="T5"/>
                </a:cxn>
                <a:cxn ang="T69">
                  <a:pos x="T6" y="T7"/>
                </a:cxn>
                <a:cxn ang="T70">
                  <a:pos x="T8" y="T9"/>
                </a:cxn>
                <a:cxn ang="T71">
                  <a:pos x="T10" y="T11"/>
                </a:cxn>
                <a:cxn ang="T72">
                  <a:pos x="T12" y="T13"/>
                </a:cxn>
                <a:cxn ang="T73">
                  <a:pos x="T14" y="T15"/>
                </a:cxn>
                <a:cxn ang="T74">
                  <a:pos x="T16" y="T17"/>
                </a:cxn>
                <a:cxn ang="T75">
                  <a:pos x="T18" y="T19"/>
                </a:cxn>
                <a:cxn ang="T76">
                  <a:pos x="T20" y="T21"/>
                </a:cxn>
                <a:cxn ang="T77">
                  <a:pos x="T22" y="T23"/>
                </a:cxn>
                <a:cxn ang="T78">
                  <a:pos x="T24" y="T25"/>
                </a:cxn>
                <a:cxn ang="T79">
                  <a:pos x="T26" y="T27"/>
                </a:cxn>
                <a:cxn ang="T80">
                  <a:pos x="T28" y="T29"/>
                </a:cxn>
                <a:cxn ang="T81">
                  <a:pos x="T30" y="T31"/>
                </a:cxn>
                <a:cxn ang="T82">
                  <a:pos x="T32" y="T33"/>
                </a:cxn>
                <a:cxn ang="T83">
                  <a:pos x="T34" y="T35"/>
                </a:cxn>
                <a:cxn ang="T84">
                  <a:pos x="T36" y="T37"/>
                </a:cxn>
                <a:cxn ang="T85">
                  <a:pos x="T38" y="T39"/>
                </a:cxn>
                <a:cxn ang="T86">
                  <a:pos x="T40" y="T41"/>
                </a:cxn>
                <a:cxn ang="T87">
                  <a:pos x="T42" y="T43"/>
                </a:cxn>
                <a:cxn ang="T88">
                  <a:pos x="T44" y="T45"/>
                </a:cxn>
                <a:cxn ang="T89">
                  <a:pos x="T46" y="T47"/>
                </a:cxn>
                <a:cxn ang="T90">
                  <a:pos x="T48" y="T49"/>
                </a:cxn>
                <a:cxn ang="T91">
                  <a:pos x="T50" y="T51"/>
                </a:cxn>
                <a:cxn ang="T92">
                  <a:pos x="T52" y="T53"/>
                </a:cxn>
                <a:cxn ang="T93">
                  <a:pos x="T54" y="T55"/>
                </a:cxn>
                <a:cxn ang="T94">
                  <a:pos x="T56" y="T57"/>
                </a:cxn>
                <a:cxn ang="T95">
                  <a:pos x="T58" y="T59"/>
                </a:cxn>
                <a:cxn ang="T96">
                  <a:pos x="T60" y="T61"/>
                </a:cxn>
                <a:cxn ang="T97">
                  <a:pos x="T62" y="T63"/>
                </a:cxn>
                <a:cxn ang="T98">
                  <a:pos x="T64" y="T65"/>
                </a:cxn>
              </a:cxnLst>
              <a:rect l="0" t="0" r="r" b="b"/>
              <a:pathLst>
                <a:path w="772" h="3266">
                  <a:moveTo>
                    <a:pt x="692" y="3156"/>
                  </a:moveTo>
                  <a:lnTo>
                    <a:pt x="380" y="2945"/>
                  </a:lnTo>
                  <a:lnTo>
                    <a:pt x="319" y="2783"/>
                  </a:lnTo>
                  <a:lnTo>
                    <a:pt x="371" y="2542"/>
                  </a:lnTo>
                  <a:lnTo>
                    <a:pt x="591" y="2251"/>
                  </a:lnTo>
                  <a:lnTo>
                    <a:pt x="641" y="2070"/>
                  </a:lnTo>
                  <a:lnTo>
                    <a:pt x="591" y="1948"/>
                  </a:lnTo>
                  <a:lnTo>
                    <a:pt x="401" y="1859"/>
                  </a:lnTo>
                  <a:lnTo>
                    <a:pt x="361" y="1747"/>
                  </a:lnTo>
                  <a:lnTo>
                    <a:pt x="430" y="1587"/>
                  </a:lnTo>
                  <a:lnTo>
                    <a:pt x="741" y="1156"/>
                  </a:lnTo>
                  <a:lnTo>
                    <a:pt x="772" y="945"/>
                  </a:lnTo>
                  <a:lnTo>
                    <a:pt x="692" y="713"/>
                  </a:lnTo>
                  <a:lnTo>
                    <a:pt x="430" y="603"/>
                  </a:lnTo>
                  <a:lnTo>
                    <a:pt x="200" y="422"/>
                  </a:lnTo>
                  <a:lnTo>
                    <a:pt x="0" y="0"/>
                  </a:lnTo>
                  <a:lnTo>
                    <a:pt x="29" y="382"/>
                  </a:lnTo>
                  <a:lnTo>
                    <a:pt x="179" y="612"/>
                  </a:lnTo>
                  <a:lnTo>
                    <a:pt x="380" y="753"/>
                  </a:lnTo>
                  <a:lnTo>
                    <a:pt x="601" y="833"/>
                  </a:lnTo>
                  <a:lnTo>
                    <a:pt x="612" y="1044"/>
                  </a:lnTo>
                  <a:lnTo>
                    <a:pt x="500" y="1266"/>
                  </a:lnTo>
                  <a:lnTo>
                    <a:pt x="240" y="1658"/>
                  </a:lnTo>
                  <a:lnTo>
                    <a:pt x="230" y="1909"/>
                  </a:lnTo>
                  <a:lnTo>
                    <a:pt x="471" y="2049"/>
                  </a:lnTo>
                  <a:lnTo>
                    <a:pt x="460" y="2180"/>
                  </a:lnTo>
                  <a:lnTo>
                    <a:pt x="249" y="2452"/>
                  </a:lnTo>
                  <a:lnTo>
                    <a:pt x="160" y="2713"/>
                  </a:lnTo>
                  <a:lnTo>
                    <a:pt x="240" y="2994"/>
                  </a:lnTo>
                  <a:lnTo>
                    <a:pt x="430" y="3144"/>
                  </a:lnTo>
                  <a:lnTo>
                    <a:pt x="671" y="3266"/>
                  </a:lnTo>
                  <a:lnTo>
                    <a:pt x="692" y="3156"/>
                  </a:lnTo>
                  <a:close/>
                </a:path>
              </a:pathLst>
            </a:custGeom>
            <a:solidFill>
              <a:schemeClr val="folHlink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ru-RU"/>
            </a:p>
          </p:txBody>
        </p:sp>
      </p:grpSp>
      <p:grpSp>
        <p:nvGrpSpPr>
          <p:cNvPr id="1036" name="Group 40"/>
          <p:cNvGrpSpPr>
            <a:grpSpLocks/>
          </p:cNvGrpSpPr>
          <p:nvPr/>
        </p:nvGrpSpPr>
        <p:grpSpPr bwMode="auto">
          <a:xfrm>
            <a:off x="7318375" y="90488"/>
            <a:ext cx="2133600" cy="1911350"/>
            <a:chOff x="4610" y="57"/>
            <a:chExt cx="1344" cy="1204"/>
          </a:xfrm>
        </p:grpSpPr>
        <p:grpSp>
          <p:nvGrpSpPr>
            <p:cNvPr id="1037" name="Group 41"/>
            <p:cNvGrpSpPr>
              <a:grpSpLocks/>
            </p:cNvGrpSpPr>
            <p:nvPr userDrawn="1"/>
          </p:nvGrpSpPr>
          <p:grpSpPr bwMode="auto">
            <a:xfrm>
              <a:off x="4610" y="57"/>
              <a:ext cx="1344" cy="1204"/>
              <a:chOff x="4610" y="57"/>
              <a:chExt cx="1344" cy="1204"/>
            </a:xfrm>
          </p:grpSpPr>
          <p:sp>
            <p:nvSpPr>
              <p:cNvPr id="1039" name="Freeform 42"/>
              <p:cNvSpPr>
                <a:spLocks/>
              </p:cNvSpPr>
              <p:nvPr userDrawn="1"/>
            </p:nvSpPr>
            <p:spPr bwMode="auto">
              <a:xfrm rot="-3172564">
                <a:off x="5430" y="1086"/>
                <a:ext cx="62" cy="288"/>
              </a:xfrm>
              <a:custGeom>
                <a:avLst/>
                <a:gdLst>
                  <a:gd name="T0" fmla="*/ 0 w 245"/>
                  <a:gd name="T1" fmla="*/ 0 h 806"/>
                  <a:gd name="T2" fmla="*/ 0 w 245"/>
                  <a:gd name="T3" fmla="*/ 0 h 806"/>
                  <a:gd name="T4" fmla="*/ 0 w 245"/>
                  <a:gd name="T5" fmla="*/ 1 h 806"/>
                  <a:gd name="T6" fmla="*/ 0 w 245"/>
                  <a:gd name="T7" fmla="*/ 1 h 806"/>
                  <a:gd name="T8" fmla="*/ 0 w 245"/>
                  <a:gd name="T9" fmla="*/ 0 h 806"/>
                  <a:gd name="T10" fmla="*/ 0 w 245"/>
                  <a:gd name="T11" fmla="*/ 0 h 806"/>
                  <a:gd name="T12" fmla="*/ 0 w 245"/>
                  <a:gd name="T13" fmla="*/ 0 h 806"/>
                  <a:gd name="T14" fmla="*/ 0 w 245"/>
                  <a:gd name="T15" fmla="*/ 0 h 806"/>
                  <a:gd name="T16" fmla="*/ 0 60000 65536"/>
                  <a:gd name="T17" fmla="*/ 0 60000 65536"/>
                  <a:gd name="T18" fmla="*/ 0 60000 65536"/>
                  <a:gd name="T19" fmla="*/ 0 60000 65536"/>
                  <a:gd name="T20" fmla="*/ 0 60000 65536"/>
                  <a:gd name="T21" fmla="*/ 0 60000 65536"/>
                  <a:gd name="T22" fmla="*/ 0 60000 65536"/>
                  <a:gd name="T23" fmla="*/ 0 60000 65536"/>
                </a:gdLst>
                <a:ahLst/>
                <a:cxnLst>
                  <a:cxn ang="T16">
                    <a:pos x="T0" y="T1"/>
                  </a:cxn>
                  <a:cxn ang="T17">
                    <a:pos x="T2" y="T3"/>
                  </a:cxn>
                  <a:cxn ang="T18">
                    <a:pos x="T4" y="T5"/>
                  </a:cxn>
                  <a:cxn ang="T19">
                    <a:pos x="T6" y="T7"/>
                  </a:cxn>
                  <a:cxn ang="T20">
                    <a:pos x="T8" y="T9"/>
                  </a:cxn>
                  <a:cxn ang="T21">
                    <a:pos x="T10" y="T11"/>
                  </a:cxn>
                  <a:cxn ang="T22">
                    <a:pos x="T12" y="T13"/>
                  </a:cxn>
                  <a:cxn ang="T23">
                    <a:pos x="T14" y="T15"/>
                  </a:cxn>
                </a:cxnLst>
                <a:rect l="0" t="0" r="r" b="b"/>
                <a:pathLst>
                  <a:path w="245" h="806">
                    <a:moveTo>
                      <a:pt x="123" y="9"/>
                    </a:moveTo>
                    <a:lnTo>
                      <a:pt x="131" y="342"/>
                    </a:lnTo>
                    <a:lnTo>
                      <a:pt x="0" y="806"/>
                    </a:lnTo>
                    <a:lnTo>
                      <a:pt x="79" y="789"/>
                    </a:lnTo>
                    <a:lnTo>
                      <a:pt x="218" y="376"/>
                    </a:lnTo>
                    <a:lnTo>
                      <a:pt x="245" y="0"/>
                    </a:lnTo>
                    <a:lnTo>
                      <a:pt x="123" y="9"/>
                    </a:lnTo>
                    <a:close/>
                  </a:path>
                </a:pathLst>
              </a:custGeom>
              <a:solidFill>
                <a:schemeClr val="accent2"/>
              </a:soli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endParaRPr lang="ru-RU"/>
              </a:p>
            </p:txBody>
          </p:sp>
          <p:grpSp>
            <p:nvGrpSpPr>
              <p:cNvPr id="1040" name="Group 43"/>
              <p:cNvGrpSpPr>
                <a:grpSpLocks/>
              </p:cNvGrpSpPr>
              <p:nvPr userDrawn="1"/>
            </p:nvGrpSpPr>
            <p:grpSpPr bwMode="auto">
              <a:xfrm>
                <a:off x="4610" y="57"/>
                <a:ext cx="1344" cy="985"/>
                <a:chOff x="4610" y="57"/>
                <a:chExt cx="1344" cy="985"/>
              </a:xfrm>
            </p:grpSpPr>
            <p:sp>
              <p:nvSpPr>
                <p:cNvPr id="1041" name="Freeform 44"/>
                <p:cNvSpPr>
                  <a:spLocks/>
                </p:cNvSpPr>
                <p:nvPr userDrawn="1"/>
              </p:nvSpPr>
              <p:spPr bwMode="auto">
                <a:xfrm rot="-3172564">
                  <a:off x="4966" y="71"/>
                  <a:ext cx="153" cy="125"/>
                </a:xfrm>
                <a:custGeom>
                  <a:avLst/>
                  <a:gdLst>
                    <a:gd name="T0" fmla="*/ 0 w 604"/>
                    <a:gd name="T1" fmla="*/ 0 h 349"/>
                    <a:gd name="T2" fmla="*/ 0 w 604"/>
                    <a:gd name="T3" fmla="*/ 0 h 349"/>
                    <a:gd name="T4" fmla="*/ 0 w 604"/>
                    <a:gd name="T5" fmla="*/ 0 h 349"/>
                    <a:gd name="T6" fmla="*/ 0 w 604"/>
                    <a:gd name="T7" fmla="*/ 0 h 349"/>
                    <a:gd name="T8" fmla="*/ 0 w 604"/>
                    <a:gd name="T9" fmla="*/ 0 h 349"/>
                    <a:gd name="T10" fmla="*/ 0 w 604"/>
                    <a:gd name="T11" fmla="*/ 0 h 349"/>
                    <a:gd name="T12" fmla="*/ 0 w 604"/>
                    <a:gd name="T13" fmla="*/ 0 h 349"/>
                    <a:gd name="T14" fmla="*/ 0 w 604"/>
                    <a:gd name="T15" fmla="*/ 0 h 349"/>
                    <a:gd name="T16" fmla="*/ 0 w 604"/>
                    <a:gd name="T17" fmla="*/ 0 h 349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  <a:gd name="T24" fmla="*/ 0 60000 65536"/>
                    <a:gd name="T25" fmla="*/ 0 60000 65536"/>
                    <a:gd name="T26" fmla="*/ 0 60000 65536"/>
                  </a:gdLst>
                  <a:ahLst/>
                  <a:cxnLst>
                    <a:cxn ang="T18">
                      <a:pos x="T0" y="T1"/>
                    </a:cxn>
                    <a:cxn ang="T19">
                      <a:pos x="T2" y="T3"/>
                    </a:cxn>
                    <a:cxn ang="T20">
                      <a:pos x="T4" y="T5"/>
                    </a:cxn>
                    <a:cxn ang="T21">
                      <a:pos x="T6" y="T7"/>
                    </a:cxn>
                    <a:cxn ang="T22">
                      <a:pos x="T8" y="T9"/>
                    </a:cxn>
                    <a:cxn ang="T23">
                      <a:pos x="T10" y="T11"/>
                    </a:cxn>
                    <a:cxn ang="T24">
                      <a:pos x="T12" y="T13"/>
                    </a:cxn>
                    <a:cxn ang="T25">
                      <a:pos x="T14" y="T15"/>
                    </a:cxn>
                    <a:cxn ang="T26">
                      <a:pos x="T16" y="T17"/>
                    </a:cxn>
                  </a:cxnLst>
                  <a:rect l="0" t="0" r="r" b="b"/>
                  <a:pathLst>
                    <a:path w="604" h="349">
                      <a:moveTo>
                        <a:pt x="0" y="0"/>
                      </a:moveTo>
                      <a:lnTo>
                        <a:pt x="298" y="184"/>
                      </a:lnTo>
                      <a:lnTo>
                        <a:pt x="500" y="349"/>
                      </a:lnTo>
                      <a:lnTo>
                        <a:pt x="604" y="140"/>
                      </a:lnTo>
                      <a:lnTo>
                        <a:pt x="359" y="9"/>
                      </a:lnTo>
                      <a:lnTo>
                        <a:pt x="464" y="184"/>
                      </a:lnTo>
                      <a:lnTo>
                        <a:pt x="131" y="17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2" name="Freeform 45"/>
                <p:cNvSpPr>
                  <a:spLocks/>
                </p:cNvSpPr>
                <p:nvPr userDrawn="1"/>
              </p:nvSpPr>
              <p:spPr bwMode="auto">
                <a:xfrm rot="-3172564">
                  <a:off x="5048" y="332"/>
                  <a:ext cx="269" cy="438"/>
                </a:xfrm>
                <a:custGeom>
                  <a:avLst/>
                  <a:gdLst>
                    <a:gd name="T0" fmla="*/ 0 w 1064"/>
                    <a:gd name="T1" fmla="*/ 0 h 1230"/>
                    <a:gd name="T2" fmla="*/ 0 w 1064"/>
                    <a:gd name="T3" fmla="*/ 0 h 1230"/>
                    <a:gd name="T4" fmla="*/ 0 w 1064"/>
                    <a:gd name="T5" fmla="*/ 0 h 1230"/>
                    <a:gd name="T6" fmla="*/ 0 w 1064"/>
                    <a:gd name="T7" fmla="*/ 1 h 1230"/>
                    <a:gd name="T8" fmla="*/ 0 w 1064"/>
                    <a:gd name="T9" fmla="*/ 1 h 1230"/>
                    <a:gd name="T10" fmla="*/ 0 w 1064"/>
                    <a:gd name="T11" fmla="*/ 1 h 1230"/>
                    <a:gd name="T12" fmla="*/ 0 w 1064"/>
                    <a:gd name="T13" fmla="*/ 1 h 1230"/>
                    <a:gd name="T14" fmla="*/ 0 w 1064"/>
                    <a:gd name="T15" fmla="*/ 0 h 1230"/>
                    <a:gd name="T16" fmla="*/ 0 w 1064"/>
                    <a:gd name="T17" fmla="*/ 0 h 1230"/>
                    <a:gd name="T18" fmla="*/ 0 w 1064"/>
                    <a:gd name="T19" fmla="*/ 0 h 1230"/>
                    <a:gd name="T20" fmla="*/ 0 w 1064"/>
                    <a:gd name="T21" fmla="*/ 0 h 1230"/>
                    <a:gd name="T22" fmla="*/ 0 w 1064"/>
                    <a:gd name="T23" fmla="*/ 0 h 1230"/>
                    <a:gd name="T24" fmla="*/ 0 w 1064"/>
                    <a:gd name="T25" fmla="*/ 0 h 1230"/>
                    <a:gd name="T26" fmla="*/ 0 w 1064"/>
                    <a:gd name="T27" fmla="*/ 0 h 1230"/>
                    <a:gd name="T28" fmla="*/ 0 w 1064"/>
                    <a:gd name="T29" fmla="*/ 0 h 1230"/>
                    <a:gd name="T30" fmla="*/ 0 w 1064"/>
                    <a:gd name="T31" fmla="*/ 1 h 1230"/>
                    <a:gd name="T32" fmla="*/ 0 w 1064"/>
                    <a:gd name="T33" fmla="*/ 1 h 1230"/>
                    <a:gd name="T34" fmla="*/ 0 w 1064"/>
                    <a:gd name="T35" fmla="*/ 1 h 1230"/>
                    <a:gd name="T36" fmla="*/ 0 w 1064"/>
                    <a:gd name="T37" fmla="*/ 0 h 1230"/>
                    <a:gd name="T38" fmla="*/ 0 w 1064"/>
                    <a:gd name="T39" fmla="*/ 0 h 1230"/>
                    <a:gd name="T40" fmla="*/ 0 w 1064"/>
                    <a:gd name="T41" fmla="*/ 0 h 1230"/>
                    <a:gd name="T42" fmla="*/ 0 w 1064"/>
                    <a:gd name="T43" fmla="*/ 0 h 1230"/>
                    <a:gd name="T44" fmla="*/ 0 60000 65536"/>
                    <a:gd name="T45" fmla="*/ 0 60000 65536"/>
                    <a:gd name="T46" fmla="*/ 0 60000 65536"/>
                    <a:gd name="T47" fmla="*/ 0 60000 65536"/>
                    <a:gd name="T48" fmla="*/ 0 60000 65536"/>
                    <a:gd name="T49" fmla="*/ 0 60000 65536"/>
                    <a:gd name="T50" fmla="*/ 0 60000 65536"/>
                    <a:gd name="T51" fmla="*/ 0 60000 65536"/>
                    <a:gd name="T52" fmla="*/ 0 60000 65536"/>
                    <a:gd name="T53" fmla="*/ 0 60000 65536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</a:gdLst>
                  <a:ahLst/>
                  <a:cxnLst>
                    <a:cxn ang="T44">
                      <a:pos x="T0" y="T1"/>
                    </a:cxn>
                    <a:cxn ang="T45">
                      <a:pos x="T2" y="T3"/>
                    </a:cxn>
                    <a:cxn ang="T46">
                      <a:pos x="T4" y="T5"/>
                    </a:cxn>
                    <a:cxn ang="T47">
                      <a:pos x="T6" y="T7"/>
                    </a:cxn>
                    <a:cxn ang="T48">
                      <a:pos x="T8" y="T9"/>
                    </a:cxn>
                    <a:cxn ang="T49">
                      <a:pos x="T10" y="T11"/>
                    </a:cxn>
                    <a:cxn ang="T50">
                      <a:pos x="T12" y="T13"/>
                    </a:cxn>
                    <a:cxn ang="T51">
                      <a:pos x="T14" y="T15"/>
                    </a:cxn>
                    <a:cxn ang="T52">
                      <a:pos x="T16" y="T17"/>
                    </a:cxn>
                    <a:cxn ang="T53">
                      <a:pos x="T18" y="T19"/>
                    </a:cxn>
                    <a:cxn ang="T54">
                      <a:pos x="T20" y="T21"/>
                    </a:cxn>
                    <a:cxn ang="T55">
                      <a:pos x="T22" y="T23"/>
                    </a:cxn>
                    <a:cxn ang="T56">
                      <a:pos x="T24" y="T25"/>
                    </a:cxn>
                    <a:cxn ang="T57">
                      <a:pos x="T26" y="T27"/>
                    </a:cxn>
                    <a:cxn ang="T58">
                      <a:pos x="T28" y="T29"/>
                    </a:cxn>
                    <a:cxn ang="T59">
                      <a:pos x="T30" y="T31"/>
                    </a:cxn>
                    <a:cxn ang="T60">
                      <a:pos x="T32" y="T33"/>
                    </a:cxn>
                    <a:cxn ang="T61">
                      <a:pos x="T34" y="T35"/>
                    </a:cxn>
                    <a:cxn ang="T62">
                      <a:pos x="T36" y="T37"/>
                    </a:cxn>
                    <a:cxn ang="T63">
                      <a:pos x="T38" y="T39"/>
                    </a:cxn>
                    <a:cxn ang="T64">
                      <a:pos x="T40" y="T41"/>
                    </a:cxn>
                    <a:cxn ang="T65">
                      <a:pos x="T42" y="T43"/>
                    </a:cxn>
                  </a:cxnLst>
                  <a:rect l="0" t="0" r="r" b="b"/>
                  <a:pathLst>
                    <a:path w="1064" h="1230">
                      <a:moveTo>
                        <a:pt x="741" y="129"/>
                      </a:moveTo>
                      <a:lnTo>
                        <a:pt x="485" y="352"/>
                      </a:lnTo>
                      <a:lnTo>
                        <a:pt x="163" y="762"/>
                      </a:lnTo>
                      <a:lnTo>
                        <a:pt x="0" y="1101"/>
                      </a:lnTo>
                      <a:lnTo>
                        <a:pt x="59" y="1230"/>
                      </a:lnTo>
                      <a:lnTo>
                        <a:pt x="262" y="1201"/>
                      </a:lnTo>
                      <a:lnTo>
                        <a:pt x="578" y="914"/>
                      </a:lnTo>
                      <a:lnTo>
                        <a:pt x="876" y="534"/>
                      </a:lnTo>
                      <a:lnTo>
                        <a:pt x="1034" y="270"/>
                      </a:lnTo>
                      <a:lnTo>
                        <a:pt x="1064" y="84"/>
                      </a:lnTo>
                      <a:lnTo>
                        <a:pt x="977" y="0"/>
                      </a:lnTo>
                      <a:lnTo>
                        <a:pt x="836" y="65"/>
                      </a:lnTo>
                      <a:lnTo>
                        <a:pt x="969" y="107"/>
                      </a:lnTo>
                      <a:lnTo>
                        <a:pt x="876" y="352"/>
                      </a:lnTo>
                      <a:lnTo>
                        <a:pt x="690" y="656"/>
                      </a:lnTo>
                      <a:lnTo>
                        <a:pt x="350" y="1008"/>
                      </a:lnTo>
                      <a:lnTo>
                        <a:pt x="116" y="1114"/>
                      </a:lnTo>
                      <a:lnTo>
                        <a:pt x="135" y="943"/>
                      </a:lnTo>
                      <a:lnTo>
                        <a:pt x="437" y="504"/>
                      </a:lnTo>
                      <a:lnTo>
                        <a:pt x="831" y="118"/>
                      </a:lnTo>
                      <a:lnTo>
                        <a:pt x="741" y="129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3" name="Freeform 46"/>
                <p:cNvSpPr>
                  <a:spLocks/>
                </p:cNvSpPr>
                <p:nvPr userDrawn="1"/>
              </p:nvSpPr>
              <p:spPr bwMode="auto">
                <a:xfrm rot="-3172564">
                  <a:off x="4858" y="182"/>
                  <a:ext cx="505" cy="898"/>
                </a:xfrm>
                <a:custGeom>
                  <a:avLst/>
                  <a:gdLst>
                    <a:gd name="T0" fmla="*/ 0 w 2002"/>
                    <a:gd name="T1" fmla="*/ 0 h 2521"/>
                    <a:gd name="T2" fmla="*/ 0 w 2002"/>
                    <a:gd name="T3" fmla="*/ 2 h 2521"/>
                    <a:gd name="T4" fmla="*/ 0 w 2002"/>
                    <a:gd name="T5" fmla="*/ 2 h 2521"/>
                    <a:gd name="T6" fmla="*/ 0 w 2002"/>
                    <a:gd name="T7" fmla="*/ 0 h 2521"/>
                    <a:gd name="T8" fmla="*/ 0 w 2002"/>
                    <a:gd name="T9" fmla="*/ 0 h 2521"/>
                    <a:gd name="T10" fmla="*/ 0 w 2002"/>
                    <a:gd name="T11" fmla="*/ 0 h 2521"/>
                    <a:gd name="T12" fmla="*/ 0 60000 65536"/>
                    <a:gd name="T13" fmla="*/ 0 60000 65536"/>
                    <a:gd name="T14" fmla="*/ 0 60000 65536"/>
                    <a:gd name="T15" fmla="*/ 0 60000 65536"/>
                    <a:gd name="T16" fmla="*/ 0 60000 65536"/>
                    <a:gd name="T17" fmla="*/ 0 60000 65536"/>
                  </a:gdLst>
                  <a:ahLst/>
                  <a:cxnLst>
                    <a:cxn ang="T12">
                      <a:pos x="T0" y="T1"/>
                    </a:cxn>
                    <a:cxn ang="T13">
                      <a:pos x="T2" y="T3"/>
                    </a:cxn>
                    <a:cxn ang="T14">
                      <a:pos x="T4" y="T5"/>
                    </a:cxn>
                    <a:cxn ang="T15">
                      <a:pos x="T6" y="T7"/>
                    </a:cxn>
                    <a:cxn ang="T16">
                      <a:pos x="T8" y="T9"/>
                    </a:cxn>
                    <a:cxn ang="T17">
                      <a:pos x="T10" y="T11"/>
                    </a:cxn>
                  </a:cxnLst>
                  <a:rect l="0" t="0" r="r" b="b"/>
                  <a:pathLst>
                    <a:path w="2002" h="2521">
                      <a:moveTo>
                        <a:pt x="1941" y="0"/>
                      </a:moveTo>
                      <a:lnTo>
                        <a:pt x="0" y="2521"/>
                      </a:lnTo>
                      <a:lnTo>
                        <a:pt x="192" y="2450"/>
                      </a:lnTo>
                      <a:lnTo>
                        <a:pt x="2002" y="61"/>
                      </a:lnTo>
                      <a:lnTo>
                        <a:pt x="1941" y="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4" name="Freeform 47"/>
                <p:cNvSpPr>
                  <a:spLocks/>
                </p:cNvSpPr>
                <p:nvPr userDrawn="1"/>
              </p:nvSpPr>
              <p:spPr bwMode="auto">
                <a:xfrm rot="-3172564">
                  <a:off x="4903" y="-19"/>
                  <a:ext cx="758" cy="1344"/>
                </a:xfrm>
                <a:custGeom>
                  <a:avLst/>
                  <a:gdLst>
                    <a:gd name="T0" fmla="*/ 0 w 3007"/>
                    <a:gd name="T1" fmla="*/ 2 h 3771"/>
                    <a:gd name="T2" fmla="*/ 0 w 3007"/>
                    <a:gd name="T3" fmla="*/ 2 h 3771"/>
                    <a:gd name="T4" fmla="*/ 0 w 3007"/>
                    <a:gd name="T5" fmla="*/ 2 h 3771"/>
                    <a:gd name="T6" fmla="*/ 0 w 3007"/>
                    <a:gd name="T7" fmla="*/ 2 h 3771"/>
                    <a:gd name="T8" fmla="*/ 0 w 3007"/>
                    <a:gd name="T9" fmla="*/ 2 h 3771"/>
                    <a:gd name="T10" fmla="*/ 0 w 3007"/>
                    <a:gd name="T11" fmla="*/ 2 h 3771"/>
                    <a:gd name="T12" fmla="*/ 0 w 3007"/>
                    <a:gd name="T13" fmla="*/ 2 h 3771"/>
                    <a:gd name="T14" fmla="*/ 0 w 3007"/>
                    <a:gd name="T15" fmla="*/ 0 h 3771"/>
                    <a:gd name="T16" fmla="*/ 0 w 3007"/>
                    <a:gd name="T17" fmla="*/ 0 h 3771"/>
                    <a:gd name="T18" fmla="*/ 0 w 3007"/>
                    <a:gd name="T19" fmla="*/ 0 h 3771"/>
                    <a:gd name="T20" fmla="*/ 0 w 3007"/>
                    <a:gd name="T21" fmla="*/ 0 h 3771"/>
                    <a:gd name="T22" fmla="*/ 0 w 3007"/>
                    <a:gd name="T23" fmla="*/ 0 h 3771"/>
                    <a:gd name="T24" fmla="*/ 0 w 3007"/>
                    <a:gd name="T25" fmla="*/ 2 h 3771"/>
                    <a:gd name="T26" fmla="*/ 0 w 3007"/>
                    <a:gd name="T27" fmla="*/ 2 h 3771"/>
                    <a:gd name="T28" fmla="*/ 0 w 3007"/>
                    <a:gd name="T29" fmla="*/ 3 h 3771"/>
                    <a:gd name="T30" fmla="*/ 0 w 3007"/>
                    <a:gd name="T31" fmla="*/ 2 h 3771"/>
                    <a:gd name="T32" fmla="*/ 0 w 3007"/>
                    <a:gd name="T33" fmla="*/ 2 h 3771"/>
                    <a:gd name="T34" fmla="*/ 0 w 3007"/>
                    <a:gd name="T35" fmla="*/ 2 h 3771"/>
                    <a:gd name="T36" fmla="*/ 0 w 3007"/>
                    <a:gd name="T37" fmla="*/ 2 h 3771"/>
                    <a:gd name="T38" fmla="*/ 0 w 3007"/>
                    <a:gd name="T39" fmla="*/ 2 h 3771"/>
                    <a:gd name="T40" fmla="*/ 0 w 3007"/>
                    <a:gd name="T41" fmla="*/ 2 h 3771"/>
                    <a:gd name="T42" fmla="*/ 0 w 3007"/>
                    <a:gd name="T43" fmla="*/ 2 h 3771"/>
                    <a:gd name="T44" fmla="*/ 0 w 3007"/>
                    <a:gd name="T45" fmla="*/ 2 h 3771"/>
                    <a:gd name="T46" fmla="*/ 0 w 3007"/>
                    <a:gd name="T47" fmla="*/ 2 h 3771"/>
                    <a:gd name="T48" fmla="*/ 0 w 3007"/>
                    <a:gd name="T49" fmla="*/ 2 h 3771"/>
                    <a:gd name="T50" fmla="*/ 0 w 3007"/>
                    <a:gd name="T51" fmla="*/ 2 h 3771"/>
                    <a:gd name="T52" fmla="*/ 0 w 3007"/>
                    <a:gd name="T53" fmla="*/ 2 h 3771"/>
                    <a:gd name="T54" fmla="*/ 0 60000 65536"/>
                    <a:gd name="T55" fmla="*/ 0 60000 65536"/>
                    <a:gd name="T56" fmla="*/ 0 60000 65536"/>
                    <a:gd name="T57" fmla="*/ 0 60000 65536"/>
                    <a:gd name="T58" fmla="*/ 0 60000 65536"/>
                    <a:gd name="T59" fmla="*/ 0 60000 65536"/>
                    <a:gd name="T60" fmla="*/ 0 60000 65536"/>
                    <a:gd name="T61" fmla="*/ 0 60000 65536"/>
                    <a:gd name="T62" fmla="*/ 0 60000 65536"/>
                    <a:gd name="T63" fmla="*/ 0 60000 65536"/>
                    <a:gd name="T64" fmla="*/ 0 60000 65536"/>
                    <a:gd name="T65" fmla="*/ 0 60000 65536"/>
                    <a:gd name="T66" fmla="*/ 0 60000 65536"/>
                    <a:gd name="T67" fmla="*/ 0 60000 65536"/>
                    <a:gd name="T68" fmla="*/ 0 60000 65536"/>
                    <a:gd name="T69" fmla="*/ 0 60000 65536"/>
                    <a:gd name="T70" fmla="*/ 0 60000 65536"/>
                    <a:gd name="T71" fmla="*/ 0 60000 65536"/>
                    <a:gd name="T72" fmla="*/ 0 60000 65536"/>
                    <a:gd name="T73" fmla="*/ 0 60000 65536"/>
                    <a:gd name="T74" fmla="*/ 0 60000 65536"/>
                    <a:gd name="T75" fmla="*/ 0 60000 65536"/>
                    <a:gd name="T76" fmla="*/ 0 60000 65536"/>
                    <a:gd name="T77" fmla="*/ 0 60000 65536"/>
                    <a:gd name="T78" fmla="*/ 0 60000 65536"/>
                    <a:gd name="T79" fmla="*/ 0 60000 65536"/>
                    <a:gd name="T80" fmla="*/ 0 60000 65536"/>
                  </a:gdLst>
                  <a:ahLst/>
                  <a:cxnLst>
                    <a:cxn ang="T54">
                      <a:pos x="T0" y="T1"/>
                    </a:cxn>
                    <a:cxn ang="T55">
                      <a:pos x="T2" y="T3"/>
                    </a:cxn>
                    <a:cxn ang="T56">
                      <a:pos x="T4" y="T5"/>
                    </a:cxn>
                    <a:cxn ang="T57">
                      <a:pos x="T6" y="T7"/>
                    </a:cxn>
                    <a:cxn ang="T58">
                      <a:pos x="T8" y="T9"/>
                    </a:cxn>
                    <a:cxn ang="T59">
                      <a:pos x="T10" y="T11"/>
                    </a:cxn>
                    <a:cxn ang="T60">
                      <a:pos x="T12" y="T13"/>
                    </a:cxn>
                    <a:cxn ang="T61">
                      <a:pos x="T14" y="T15"/>
                    </a:cxn>
                    <a:cxn ang="T62">
                      <a:pos x="T16" y="T17"/>
                    </a:cxn>
                    <a:cxn ang="T63">
                      <a:pos x="T18" y="T19"/>
                    </a:cxn>
                    <a:cxn ang="T64">
                      <a:pos x="T20" y="T21"/>
                    </a:cxn>
                    <a:cxn ang="T65">
                      <a:pos x="T22" y="T23"/>
                    </a:cxn>
                    <a:cxn ang="T66">
                      <a:pos x="T24" y="T25"/>
                    </a:cxn>
                    <a:cxn ang="T67">
                      <a:pos x="T26" y="T27"/>
                    </a:cxn>
                    <a:cxn ang="T68">
                      <a:pos x="T28" y="T29"/>
                    </a:cxn>
                    <a:cxn ang="T69">
                      <a:pos x="T30" y="T31"/>
                    </a:cxn>
                    <a:cxn ang="T70">
                      <a:pos x="T32" y="T33"/>
                    </a:cxn>
                    <a:cxn ang="T71">
                      <a:pos x="T34" y="T35"/>
                    </a:cxn>
                    <a:cxn ang="T72">
                      <a:pos x="T36" y="T37"/>
                    </a:cxn>
                    <a:cxn ang="T73">
                      <a:pos x="T38" y="T39"/>
                    </a:cxn>
                    <a:cxn ang="T74">
                      <a:pos x="T40" y="T41"/>
                    </a:cxn>
                    <a:cxn ang="T75">
                      <a:pos x="T42" y="T43"/>
                    </a:cxn>
                    <a:cxn ang="T76">
                      <a:pos x="T44" y="T45"/>
                    </a:cxn>
                    <a:cxn ang="T77">
                      <a:pos x="T46" y="T47"/>
                    </a:cxn>
                    <a:cxn ang="T78">
                      <a:pos x="T48" y="T49"/>
                    </a:cxn>
                    <a:cxn ang="T79">
                      <a:pos x="T50" y="T51"/>
                    </a:cxn>
                    <a:cxn ang="T80">
                      <a:pos x="T52" y="T53"/>
                    </a:cxn>
                  </a:cxnLst>
                  <a:rect l="0" t="0" r="r" b="b"/>
                  <a:pathLst>
                    <a:path w="3007" h="3771">
                      <a:moveTo>
                        <a:pt x="95" y="2844"/>
                      </a:moveTo>
                      <a:lnTo>
                        <a:pt x="394" y="2834"/>
                      </a:lnTo>
                      <a:lnTo>
                        <a:pt x="821" y="3009"/>
                      </a:lnTo>
                      <a:lnTo>
                        <a:pt x="681" y="2817"/>
                      </a:lnTo>
                      <a:lnTo>
                        <a:pt x="367" y="2703"/>
                      </a:lnTo>
                      <a:lnTo>
                        <a:pt x="637" y="2720"/>
                      </a:lnTo>
                      <a:lnTo>
                        <a:pt x="979" y="2870"/>
                      </a:lnTo>
                      <a:lnTo>
                        <a:pt x="2859" y="420"/>
                      </a:lnTo>
                      <a:lnTo>
                        <a:pt x="2578" y="148"/>
                      </a:lnTo>
                      <a:lnTo>
                        <a:pt x="2308" y="0"/>
                      </a:lnTo>
                      <a:lnTo>
                        <a:pt x="2692" y="78"/>
                      </a:lnTo>
                      <a:lnTo>
                        <a:pt x="3007" y="428"/>
                      </a:lnTo>
                      <a:lnTo>
                        <a:pt x="831" y="3273"/>
                      </a:lnTo>
                      <a:lnTo>
                        <a:pt x="481" y="3412"/>
                      </a:lnTo>
                      <a:lnTo>
                        <a:pt x="105" y="3771"/>
                      </a:lnTo>
                      <a:lnTo>
                        <a:pt x="0" y="3667"/>
                      </a:lnTo>
                      <a:lnTo>
                        <a:pt x="131" y="3631"/>
                      </a:lnTo>
                      <a:lnTo>
                        <a:pt x="376" y="3385"/>
                      </a:lnTo>
                      <a:lnTo>
                        <a:pt x="165" y="3273"/>
                      </a:lnTo>
                      <a:lnTo>
                        <a:pt x="165" y="3176"/>
                      </a:lnTo>
                      <a:lnTo>
                        <a:pt x="411" y="3298"/>
                      </a:lnTo>
                      <a:lnTo>
                        <a:pt x="411" y="3186"/>
                      </a:lnTo>
                      <a:lnTo>
                        <a:pt x="603" y="3220"/>
                      </a:lnTo>
                      <a:lnTo>
                        <a:pt x="428" y="3079"/>
                      </a:lnTo>
                      <a:lnTo>
                        <a:pt x="629" y="3062"/>
                      </a:lnTo>
                      <a:lnTo>
                        <a:pt x="95" y="2844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5" name="Freeform 48"/>
                <p:cNvSpPr>
                  <a:spLocks/>
                </p:cNvSpPr>
                <p:nvPr userDrawn="1"/>
              </p:nvSpPr>
              <p:spPr bwMode="auto">
                <a:xfrm rot="-3172564">
                  <a:off x="5297" y="897"/>
                  <a:ext cx="169" cy="122"/>
                </a:xfrm>
                <a:custGeom>
                  <a:avLst/>
                  <a:gdLst>
                    <a:gd name="T0" fmla="*/ 0 w 673"/>
                    <a:gd name="T1" fmla="*/ 0 h 342"/>
                    <a:gd name="T2" fmla="*/ 0 w 673"/>
                    <a:gd name="T3" fmla="*/ 0 h 342"/>
                    <a:gd name="T4" fmla="*/ 0 w 673"/>
                    <a:gd name="T5" fmla="*/ 0 h 342"/>
                    <a:gd name="T6" fmla="*/ 0 w 673"/>
                    <a:gd name="T7" fmla="*/ 0 h 342"/>
                    <a:gd name="T8" fmla="*/ 0 w 673"/>
                    <a:gd name="T9" fmla="*/ 0 h 342"/>
                    <a:gd name="T10" fmla="*/ 0 w 673"/>
                    <a:gd name="T11" fmla="*/ 0 h 342"/>
                    <a:gd name="T12" fmla="*/ 0 w 673"/>
                    <a:gd name="T13" fmla="*/ 0 h 342"/>
                    <a:gd name="T14" fmla="*/ 0 w 673"/>
                    <a:gd name="T15" fmla="*/ 0 h 342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673" h="342">
                      <a:moveTo>
                        <a:pt x="0" y="80"/>
                      </a:moveTo>
                      <a:lnTo>
                        <a:pt x="255" y="106"/>
                      </a:lnTo>
                      <a:lnTo>
                        <a:pt x="639" y="342"/>
                      </a:lnTo>
                      <a:lnTo>
                        <a:pt x="673" y="289"/>
                      </a:lnTo>
                      <a:lnTo>
                        <a:pt x="447" y="114"/>
                      </a:lnTo>
                      <a:lnTo>
                        <a:pt x="26" y="0"/>
                      </a:lnTo>
                      <a:lnTo>
                        <a:pt x="0" y="80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6" name="Freeform 49"/>
                <p:cNvSpPr>
                  <a:spLocks/>
                </p:cNvSpPr>
                <p:nvPr userDrawn="1"/>
              </p:nvSpPr>
              <p:spPr bwMode="auto">
                <a:xfrm rot="-3172564">
                  <a:off x="5253" y="806"/>
                  <a:ext cx="181" cy="144"/>
                </a:xfrm>
                <a:custGeom>
                  <a:avLst/>
                  <a:gdLst>
                    <a:gd name="T0" fmla="*/ 0 w 716"/>
                    <a:gd name="T1" fmla="*/ 0 h 403"/>
                    <a:gd name="T2" fmla="*/ 0 w 716"/>
                    <a:gd name="T3" fmla="*/ 0 h 403"/>
                    <a:gd name="T4" fmla="*/ 0 w 716"/>
                    <a:gd name="T5" fmla="*/ 0 h 403"/>
                    <a:gd name="T6" fmla="*/ 0 w 716"/>
                    <a:gd name="T7" fmla="*/ 0 h 403"/>
                    <a:gd name="T8" fmla="*/ 0 w 716"/>
                    <a:gd name="T9" fmla="*/ 0 h 403"/>
                    <a:gd name="T10" fmla="*/ 0 w 716"/>
                    <a:gd name="T11" fmla="*/ 0 h 403"/>
                    <a:gd name="T12" fmla="*/ 0 w 716"/>
                    <a:gd name="T13" fmla="*/ 0 h 403"/>
                    <a:gd name="T14" fmla="*/ 0 w 716"/>
                    <a:gd name="T15" fmla="*/ 0 h 403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6" h="403">
                      <a:moveTo>
                        <a:pt x="0" y="78"/>
                      </a:moveTo>
                      <a:lnTo>
                        <a:pt x="340" y="148"/>
                      </a:lnTo>
                      <a:lnTo>
                        <a:pt x="638" y="403"/>
                      </a:lnTo>
                      <a:lnTo>
                        <a:pt x="716" y="296"/>
                      </a:lnTo>
                      <a:lnTo>
                        <a:pt x="420" y="114"/>
                      </a:lnTo>
                      <a:lnTo>
                        <a:pt x="70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7" name="Freeform 50"/>
                <p:cNvSpPr>
                  <a:spLocks/>
                </p:cNvSpPr>
                <p:nvPr userDrawn="1"/>
              </p:nvSpPr>
              <p:spPr bwMode="auto">
                <a:xfrm rot="-3172564">
                  <a:off x="4985" y="210"/>
                  <a:ext cx="181" cy="147"/>
                </a:xfrm>
                <a:custGeom>
                  <a:avLst/>
                  <a:gdLst>
                    <a:gd name="T0" fmla="*/ 0 w 717"/>
                    <a:gd name="T1" fmla="*/ 0 h 411"/>
                    <a:gd name="T2" fmla="*/ 0 w 717"/>
                    <a:gd name="T3" fmla="*/ 0 h 411"/>
                    <a:gd name="T4" fmla="*/ 0 w 717"/>
                    <a:gd name="T5" fmla="*/ 0 h 411"/>
                    <a:gd name="T6" fmla="*/ 0 w 717"/>
                    <a:gd name="T7" fmla="*/ 0 h 411"/>
                    <a:gd name="T8" fmla="*/ 0 w 717"/>
                    <a:gd name="T9" fmla="*/ 0 h 411"/>
                    <a:gd name="T10" fmla="*/ 0 w 717"/>
                    <a:gd name="T11" fmla="*/ 0 h 411"/>
                    <a:gd name="T12" fmla="*/ 0 w 717"/>
                    <a:gd name="T13" fmla="*/ 0 h 411"/>
                    <a:gd name="T14" fmla="*/ 0 w 717"/>
                    <a:gd name="T15" fmla="*/ 0 h 411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17" h="411">
                      <a:moveTo>
                        <a:pt x="0" y="78"/>
                      </a:moveTo>
                      <a:lnTo>
                        <a:pt x="316" y="139"/>
                      </a:lnTo>
                      <a:lnTo>
                        <a:pt x="649" y="411"/>
                      </a:lnTo>
                      <a:lnTo>
                        <a:pt x="717" y="314"/>
                      </a:lnTo>
                      <a:lnTo>
                        <a:pt x="394" y="87"/>
                      </a:lnTo>
                      <a:lnTo>
                        <a:pt x="54" y="0"/>
                      </a:lnTo>
                      <a:lnTo>
                        <a:pt x="0" y="7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  <p:sp>
              <p:nvSpPr>
                <p:cNvPr id="1048" name="Freeform 51"/>
                <p:cNvSpPr>
                  <a:spLocks/>
                </p:cNvSpPr>
                <p:nvPr userDrawn="1"/>
              </p:nvSpPr>
              <p:spPr bwMode="auto">
                <a:xfrm rot="-3172564">
                  <a:off x="4948" y="142"/>
                  <a:ext cx="179" cy="138"/>
                </a:xfrm>
                <a:custGeom>
                  <a:avLst/>
                  <a:gdLst>
                    <a:gd name="T0" fmla="*/ 0 w 709"/>
                    <a:gd name="T1" fmla="*/ 0 h 386"/>
                    <a:gd name="T2" fmla="*/ 0 w 709"/>
                    <a:gd name="T3" fmla="*/ 0 h 386"/>
                    <a:gd name="T4" fmla="*/ 0 w 709"/>
                    <a:gd name="T5" fmla="*/ 0 h 386"/>
                    <a:gd name="T6" fmla="*/ 0 w 709"/>
                    <a:gd name="T7" fmla="*/ 0 h 386"/>
                    <a:gd name="T8" fmla="*/ 0 w 709"/>
                    <a:gd name="T9" fmla="*/ 0 h 386"/>
                    <a:gd name="T10" fmla="*/ 0 w 709"/>
                    <a:gd name="T11" fmla="*/ 0 h 386"/>
                    <a:gd name="T12" fmla="*/ 0 w 709"/>
                    <a:gd name="T13" fmla="*/ 0 h 386"/>
                    <a:gd name="T14" fmla="*/ 0 w 709"/>
                    <a:gd name="T15" fmla="*/ 0 h 386"/>
                    <a:gd name="T16" fmla="*/ 0 60000 65536"/>
                    <a:gd name="T17" fmla="*/ 0 60000 65536"/>
                    <a:gd name="T18" fmla="*/ 0 60000 65536"/>
                    <a:gd name="T19" fmla="*/ 0 60000 65536"/>
                    <a:gd name="T20" fmla="*/ 0 60000 65536"/>
                    <a:gd name="T21" fmla="*/ 0 60000 65536"/>
                    <a:gd name="T22" fmla="*/ 0 60000 65536"/>
                    <a:gd name="T23" fmla="*/ 0 60000 65536"/>
                  </a:gdLst>
                  <a:ahLst/>
                  <a:cxnLst>
                    <a:cxn ang="T16">
                      <a:pos x="T0" y="T1"/>
                    </a:cxn>
                    <a:cxn ang="T17">
                      <a:pos x="T2" y="T3"/>
                    </a:cxn>
                    <a:cxn ang="T18">
                      <a:pos x="T4" y="T5"/>
                    </a:cxn>
                    <a:cxn ang="T19">
                      <a:pos x="T6" y="T7"/>
                    </a:cxn>
                    <a:cxn ang="T20">
                      <a:pos x="T8" y="T9"/>
                    </a:cxn>
                    <a:cxn ang="T21">
                      <a:pos x="T10" y="T11"/>
                    </a:cxn>
                    <a:cxn ang="T22">
                      <a:pos x="T12" y="T13"/>
                    </a:cxn>
                    <a:cxn ang="T23">
                      <a:pos x="T14" y="T15"/>
                    </a:cxn>
                  </a:cxnLst>
                  <a:rect l="0" t="0" r="r" b="b"/>
                  <a:pathLst>
                    <a:path w="709" h="386">
                      <a:moveTo>
                        <a:pt x="0" y="88"/>
                      </a:moveTo>
                      <a:lnTo>
                        <a:pt x="272" y="131"/>
                      </a:lnTo>
                      <a:lnTo>
                        <a:pt x="665" y="386"/>
                      </a:lnTo>
                      <a:lnTo>
                        <a:pt x="709" y="308"/>
                      </a:lnTo>
                      <a:lnTo>
                        <a:pt x="306" y="53"/>
                      </a:lnTo>
                      <a:lnTo>
                        <a:pt x="43" y="0"/>
                      </a:lnTo>
                      <a:lnTo>
                        <a:pt x="0" y="88"/>
                      </a:lnTo>
                      <a:close/>
                    </a:path>
                  </a:pathLst>
                </a:custGeom>
                <a:solidFill>
                  <a:schemeClr val="accent2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/>
                <a:lstStyle/>
                <a:p>
                  <a:endParaRPr lang="ru-RU"/>
                </a:p>
              </p:txBody>
            </p:sp>
          </p:grpSp>
        </p:grpSp>
        <p:sp>
          <p:nvSpPr>
            <p:cNvPr id="1038" name="Line 52"/>
            <p:cNvSpPr>
              <a:spLocks noChangeShapeType="1"/>
            </p:cNvSpPr>
            <p:nvPr userDrawn="1"/>
          </p:nvSpPr>
          <p:spPr bwMode="auto">
            <a:xfrm>
              <a:off x="4870" y="84"/>
              <a:ext cx="42" cy="96"/>
            </a:xfrm>
            <a:prstGeom prst="line">
              <a:avLst/>
            </a:prstGeom>
            <a:noFill/>
            <a:ln w="38100">
              <a:solidFill>
                <a:schemeClr val="accent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ru-RU"/>
            </a:p>
          </p:txBody>
        </p:sp>
      </p:grpSp>
    </p:spTree>
  </p:cSld>
  <p:clrMap bg1="dk2" tx1="lt1" bg2="dk1" tx2="lt2" accent1="accent1" accent2="accent2" accent3="accent3" accent4="accent4" accent5="accent5" accent6="accent6" hlink="hlink" folHlink="folHlink"/>
  <p:sldLayoutIdLst>
    <p:sldLayoutId id="2147483768" r:id="rId1"/>
    <p:sldLayoutId id="2147483755" r:id="rId2"/>
    <p:sldLayoutId id="2147483756" r:id="rId3"/>
    <p:sldLayoutId id="2147483757" r:id="rId4"/>
    <p:sldLayoutId id="2147483758" r:id="rId5"/>
    <p:sldLayoutId id="2147483759" r:id="rId6"/>
    <p:sldLayoutId id="2147483760" r:id="rId7"/>
    <p:sldLayoutId id="2147483761" r:id="rId8"/>
    <p:sldLayoutId id="2147483762" r:id="rId9"/>
    <p:sldLayoutId id="2147483763" r:id="rId10"/>
    <p:sldLayoutId id="2147483764" r:id="rId11"/>
    <p:sldLayoutId id="2147483765" r:id="rId12"/>
    <p:sldLayoutId id="2147483766" r:id="rId13"/>
    <p:sldLayoutId id="214748376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omic Sans MS" pitchFamily="66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6;&#1085;&#1082;&#1091;&#1088;&#1089;\&#1087;&#1077;&#1089;&#1085;&#1080;%20&#1091;&#1088;&#1086;&#1082;&#1080;\Gimn-Rossii-minusovka(muzbaron.com).mp3" TargetMode="External"/><Relationship Id="rId4" Type="http://schemas.openxmlformats.org/officeDocument/2006/relationships/image" Target="../media/image14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gif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Users\User\Desktop\&#1082;&#1086;&#1085;&#1082;&#1091;&#1088;&#1089;\&#1087;&#1077;&#1089;&#1085;&#1080;%20&#1091;&#1088;&#1086;&#1082;&#1080;\Detskaya-Dvazhdy-dva-chetyre-minus(muzbaron.com).mp3" TargetMode="External"/><Relationship Id="rId6" Type="http://schemas.openxmlformats.org/officeDocument/2006/relationships/image" Target="../media/image23.gif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gif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jpeg"/><Relationship Id="rId3" Type="http://schemas.openxmlformats.org/officeDocument/2006/relationships/image" Target="../media/image28.png"/><Relationship Id="rId7" Type="http://schemas.openxmlformats.org/officeDocument/2006/relationships/image" Target="../media/image32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6;&#1085;&#1082;&#1091;&#1088;&#1089;\&#1087;&#1077;&#1089;&#1085;&#1080;%20&#1091;&#1088;&#1086;&#1082;&#1080;\&#1052;&#1080;&#1093;&#1072;&#1080;&#1083;%20&#1048;&#1074;&#1072;&#1085;&#1086;&#1074;&#1080;&#1095;%20&#1043;&#1083;&#1080;&#1085;&#1082;&#1072;%20&#1057;&#1083;&#1072;&#1074;&#1100;&#1089;&#1103;%20(&#1084;&#1080;&#1085;&#1091;&#1089;).mp3" TargetMode="External"/><Relationship Id="rId6" Type="http://schemas.openxmlformats.org/officeDocument/2006/relationships/image" Target="../media/image31.jpeg"/><Relationship Id="rId5" Type="http://schemas.openxmlformats.org/officeDocument/2006/relationships/image" Target="../media/image30.jpeg"/><Relationship Id="rId10" Type="http://schemas.openxmlformats.org/officeDocument/2006/relationships/image" Target="../media/image14.png"/><Relationship Id="rId4" Type="http://schemas.openxmlformats.org/officeDocument/2006/relationships/image" Target="../media/image29.jpeg"/><Relationship Id="rId9" Type="http://schemas.openxmlformats.org/officeDocument/2006/relationships/image" Target="../media/image34.jpe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12.xml"/><Relationship Id="rId1" Type="http://schemas.openxmlformats.org/officeDocument/2006/relationships/audio" Target="file:///C:\Documents%20and%20Settings\User\&#1056;&#1072;&#1073;&#1086;&#1095;&#1080;&#1081;%20&#1089;&#1090;&#1086;&#1083;\&#1087;&#1077;&#1089;&#1085;&#1080;%20&#1091;&#1088;&#1086;&#1082;&#1080;\1.%20&#1054;&#1095;&#1077;&#1074;&#1080;&#1076;&#1085;&#1086;&#1077;-%20&#1085;&#1077;&#1074;&#1077;&#1088;&#1086;&#1103;&#1090;&#1085;&#1086;&#1077;.mp3" TargetMode="External"/><Relationship Id="rId6" Type="http://schemas.openxmlformats.org/officeDocument/2006/relationships/image" Target="../media/image39.gif"/><Relationship Id="rId5" Type="http://schemas.openxmlformats.org/officeDocument/2006/relationships/image" Target="../media/image38.gif"/><Relationship Id="rId4" Type="http://schemas.openxmlformats.org/officeDocument/2006/relationships/image" Target="../media/image14.png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13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12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E:\&#1082;&#1086;&#1085;&#1082;&#1091;&#1088;&#1089;\&#1087;&#1077;&#1089;&#1085;&#1080;%20&#1091;&#1088;&#1086;&#1082;&#1080;\4.%20&#1042;&#1072;&#1083;&#1100;&#1089;%20&#1052;&#1077;&#1090;&#1077;&#1083;&#1100;.mp3" TargetMode="External"/><Relationship Id="rId6" Type="http://schemas.openxmlformats.org/officeDocument/2006/relationships/image" Target="../media/image8.jpeg"/><Relationship Id="rId11" Type="http://schemas.openxmlformats.org/officeDocument/2006/relationships/image" Target="../media/image13.jpeg"/><Relationship Id="rId5" Type="http://schemas.openxmlformats.org/officeDocument/2006/relationships/image" Target="../media/image7.png"/><Relationship Id="rId10" Type="http://schemas.openxmlformats.org/officeDocument/2006/relationships/image" Target="../media/image12.jpeg"/><Relationship Id="rId4" Type="http://schemas.openxmlformats.org/officeDocument/2006/relationships/image" Target="../media/image6.png"/><Relationship Id="rId9" Type="http://schemas.openxmlformats.org/officeDocument/2006/relationships/image" Target="../media/image11.jpeg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User\Desktop\&#1082;&#1086;&#1085;&#1082;&#1091;&#1088;&#1089;\&#1087;&#1077;&#1089;&#1085;&#1080;%20&#1091;&#1088;&#1086;&#1082;&#1080;\Detskaya-Dvazhdy-dva-chetyre-minus(muzbaron.com)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3.jpeg"/><Relationship Id="rId4" Type="http://schemas.openxmlformats.org/officeDocument/2006/relationships/image" Target="../media/image42.jpeg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77;&#1089;&#1085;&#1080;%20&#1091;&#1088;&#1086;&#1082;&#1080;\2.%20&#1040;&#1088;&#1080;&#1101;&#1083;&#1100;%20&#1056;&#1072;&#1084;&#1080;&#1088;&#1077;&#1089;%20_%20&#1055;&#1086;&#1083;&#1100;%20&#1052;&#1086;&#1088;&#1080;&#1072;%20-%20&#1042;%20&#1084;&#1080;&#1088;&#1077;%20&#1078;&#1080;&#1074;&#1086;&#1090;&#1085;&#1099;&#1093;.mp3" TargetMode="External"/><Relationship Id="rId6" Type="http://schemas.openxmlformats.org/officeDocument/2006/relationships/image" Target="../media/image14.png"/><Relationship Id="rId5" Type="http://schemas.openxmlformats.org/officeDocument/2006/relationships/image" Target="../media/image46.png"/><Relationship Id="rId4" Type="http://schemas.openxmlformats.org/officeDocument/2006/relationships/image" Target="../media/image45.png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77;&#1089;&#1085;&#1080;%20&#1091;&#1088;&#1086;&#1082;&#1080;\3.%20&#1050;&#1083;&#1091;&#1073;%20&#1087;&#1091;&#1090;&#1077;&#1096;&#1077;&#1089;&#1090;&#1074;&#1077;&#1085;&#1080;&#1082;&#1086;&#1074;.mp3" TargetMode="External"/><Relationship Id="rId5" Type="http://schemas.openxmlformats.org/officeDocument/2006/relationships/image" Target="../media/image14.png"/><Relationship Id="rId4" Type="http://schemas.openxmlformats.org/officeDocument/2006/relationships/image" Target="../media/image48.png"/></Relationships>
</file>

<file path=ppt/slides/_rels/slide5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jpe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jpeg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jpe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gif"/><Relationship Id="rId1" Type="http://schemas.openxmlformats.org/officeDocument/2006/relationships/slideLayout" Target="../slideLayouts/slideLayout2.xml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gif"/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png"/><Relationship Id="rId7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Documents%20and%20Settings\User\&#1056;&#1072;&#1073;&#1086;&#1095;&#1080;&#1081;%20&#1089;&#1090;&#1086;&#1083;\&#1087;&#1077;&#1089;&#1085;&#1080;%20&#1091;&#1088;&#1086;&#1082;&#1080;\8.%20&#1057;&#1087;&#1086;&#1088;&#1090;&#1080;&#1074;&#1085;&#1099;&#1081;%20&#1052;&#1072;&#1088;&#1096;.mp3" TargetMode="External"/><Relationship Id="rId6" Type="http://schemas.openxmlformats.org/officeDocument/2006/relationships/image" Target="../media/image62.png"/><Relationship Id="rId5" Type="http://schemas.openxmlformats.org/officeDocument/2006/relationships/image" Target="../media/image61.png"/><Relationship Id="rId4" Type="http://schemas.openxmlformats.org/officeDocument/2006/relationships/image" Target="../media/image60.png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2.xml"/><Relationship Id="rId1" Type="http://schemas.openxmlformats.org/officeDocument/2006/relationships/audio" Target="../media/audio1.wav"/><Relationship Id="rId4" Type="http://schemas.openxmlformats.org/officeDocument/2006/relationships/image" Target="../media/image14.png"/></Relationships>
</file>

<file path=ppt/slides/_rels/slide7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gif"/><Relationship Id="rId2" Type="http://schemas.openxmlformats.org/officeDocument/2006/relationships/image" Target="../media/image63.gif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65.gif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gif"/><Relationship Id="rId2" Type="http://schemas.openxmlformats.org/officeDocument/2006/relationships/image" Target="../media/image68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1979613" y="2708275"/>
            <a:ext cx="5824537" cy="2305050"/>
          </a:xfrm>
          <a:extLst>
            <a:ext uri="{909E8E84-426E-40DD-AFC4-6F175D3DCCD1}">
              <a14:hiddenFill xmlns:a14="http://schemas.microsoft.com/office/drawing/2010/main" xmlns="">
                <a:solidFill>
                  <a:srgbClr val="FF3300"/>
                </a:solidFill>
              </a14:hiddenFill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ru-RU" sz="8800" dirty="0" smtClean="0"/>
              <a:t>Весёлые</a:t>
            </a:r>
            <a:br>
              <a:rPr lang="ru-RU" sz="8800" dirty="0" smtClean="0"/>
            </a:br>
            <a:r>
              <a:rPr lang="ru-RU" sz="8800" dirty="0" smtClean="0"/>
              <a:t>уроки</a:t>
            </a:r>
          </a:p>
        </p:txBody>
      </p:sp>
      <p:pic>
        <p:nvPicPr>
          <p:cNvPr id="2052" name="Picture 4" descr="aluno01"/>
          <p:cNvPicPr>
            <a:picLocks noChangeAspect="1" noChangeArrowheads="1" noCrop="1"/>
          </p:cNvPicPr>
          <p:nvPr>
            <p:ph type="subTitle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8313" y="1341438"/>
            <a:ext cx="2792412" cy="4681537"/>
          </a:xfrm>
          <a:noFill/>
        </p:spPr>
      </p:pic>
      <p:sp>
        <p:nvSpPr>
          <p:cNvPr id="3076" name="TextBox 1"/>
          <p:cNvSpPr txBox="1">
            <a:spLocks noChangeArrowheads="1"/>
          </p:cNvSpPr>
          <p:nvPr/>
        </p:nvSpPr>
        <p:spPr bwMode="auto">
          <a:xfrm>
            <a:off x="4356100" y="5013325"/>
            <a:ext cx="4787900" cy="16303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sz="2000">
                <a:solidFill>
                  <a:schemeClr val="bg2"/>
                </a:solidFill>
              </a:rPr>
              <a:t>Составила: Морозеева Людмила Иннокетьевна  - учитель физики и математики МБОУ «Усть-Майская СОШ»</a:t>
            </a:r>
          </a:p>
          <a:p>
            <a:r>
              <a:rPr lang="ru-RU" sz="2000">
                <a:solidFill>
                  <a:schemeClr val="bg2"/>
                </a:solidFill>
              </a:rPr>
              <a:t>218-289-029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5" fill="hold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down)">
                                      <p:cBhvr>
                                        <p:cTn id="7" dur="1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836613"/>
            <a:ext cx="8820150" cy="5329237"/>
          </a:xfrm>
        </p:spPr>
        <p:txBody>
          <a:bodyPr/>
          <a:lstStyle/>
          <a:p>
            <a:pPr eaLnBrk="1" hangingPunct="1"/>
            <a:r>
              <a:rPr lang="ru-RU" sz="4000" smtClean="0"/>
              <a:t>Ты ненавидишь мою коровку.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Я люблю свою лошадку.</a:t>
            </a:r>
          </a:p>
          <a:p>
            <a:pPr eaLnBrk="1" hangingPunct="1"/>
            <a:r>
              <a:rPr lang="ru-RU" sz="4000" smtClean="0"/>
              <a:t>Ваша Маша тихо смеется.</a:t>
            </a:r>
          </a:p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Наша Таня громко плачет.</a:t>
            </a:r>
          </a:p>
          <a:p>
            <a:pPr eaLnBrk="1" hangingPunct="1"/>
            <a:r>
              <a:rPr lang="ru-RU" sz="4000" smtClean="0"/>
              <a:t>Ты забыла ужасную вечность.</a:t>
            </a:r>
          </a:p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Я помню чудное мгновенье.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331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331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331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331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331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331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build="p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981075"/>
            <a:ext cx="7696200" cy="5256213"/>
          </a:xfrm>
        </p:spPr>
        <p:txBody>
          <a:bodyPr/>
          <a:lstStyle/>
          <a:p>
            <a:pPr eaLnBrk="1" hangingPunct="1"/>
            <a:r>
              <a:rPr lang="ru-RU" sz="4000" smtClean="0"/>
              <a:t>Ты ушла от меня, не попрощавшись.</a:t>
            </a:r>
          </a:p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Я пришел к тебе с приветом.</a:t>
            </a:r>
          </a:p>
          <a:p>
            <a:pPr eaLnBrk="1" hangingPunct="1"/>
            <a:r>
              <a:rPr lang="ru-RU" sz="4000" smtClean="0"/>
              <a:t>Огороды засеяны, клумбы в одежде.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Нивы сжаты, рощи голы.</a:t>
            </a:r>
          </a:p>
          <a:p>
            <a:pPr eaLnBrk="1" hangingPunct="1"/>
            <a:endParaRPr lang="ru-RU" sz="36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12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512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512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512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120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696200" cy="5761037"/>
          </a:xfrm>
        </p:spPr>
        <p:txBody>
          <a:bodyPr/>
          <a:lstStyle/>
          <a:p>
            <a:pPr eaLnBrk="1" hangingPunct="1"/>
            <a:r>
              <a:rPr lang="ru-RU" sz="4000" smtClean="0"/>
              <a:t>Вылетел комар из плова</a:t>
            </a:r>
            <a:r>
              <a:rPr lang="ru-RU" sz="4400" smtClean="0"/>
              <a:t>.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Села муха на варенье.</a:t>
            </a:r>
          </a:p>
          <a:p>
            <a:pPr eaLnBrk="1" hangingPunct="1"/>
            <a:r>
              <a:rPr lang="ru-RU" sz="4000" smtClean="0"/>
              <a:t>Дылда-дочь от мамы смылась.</a:t>
            </a:r>
          </a:p>
          <a:p>
            <a:pPr eaLnBrk="1" hangingPunct="1"/>
            <a:r>
              <a:rPr lang="ru-RU" sz="4000" smtClean="0">
                <a:solidFill>
                  <a:schemeClr val="folHlink"/>
                </a:solidFill>
              </a:rPr>
              <a:t>Крошка-сын к отцу пришел.</a:t>
            </a:r>
          </a:p>
          <a:p>
            <a:pPr eaLnBrk="1" hangingPunct="1"/>
            <a:r>
              <a:rPr lang="ru-RU" sz="4000" smtClean="0"/>
              <a:t>Громче, кошки, пес в подвале!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Тише, мыши, кот на крыше.</a:t>
            </a: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folHlink"/>
              </a:solidFill>
            </a:endParaRPr>
          </a:p>
          <a:p>
            <a:pPr eaLnBrk="1" hangingPunct="1"/>
            <a:endParaRPr lang="ru-RU" sz="4000" smtClean="0">
              <a:solidFill>
                <a:schemeClr val="folHlink"/>
              </a:solidFill>
            </a:endParaRPr>
          </a:p>
          <a:p>
            <a:pPr eaLnBrk="1" hangingPunct="1"/>
            <a:endParaRPr lang="ru-RU" sz="4000" smtClean="0">
              <a:solidFill>
                <a:schemeClr val="folHlink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433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433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43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43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43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1433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339" grpId="0" build="p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5832475"/>
          </a:xfrm>
        </p:spPr>
        <p:txBody>
          <a:bodyPr/>
          <a:lstStyle/>
          <a:p>
            <a:pPr eaLnBrk="1" hangingPunct="1"/>
            <a:r>
              <a:rPr lang="ru-RU" sz="4000" smtClean="0"/>
              <a:t>Стою у распахнутого настежь окна залитой светом сухой комнаты.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Сижу за решеткой в темнице сырой.</a:t>
            </a:r>
          </a:p>
          <a:p>
            <a:pPr eaLnBrk="1" hangingPunct="1"/>
            <a:r>
              <a:rPr lang="ru-RU" sz="4000" smtClean="0"/>
              <a:t>У орла один раз черт украл кружочек колбасы.</a:t>
            </a:r>
          </a:p>
          <a:p>
            <a:pPr eaLnBrk="1" hangingPunct="1"/>
            <a:r>
              <a:rPr lang="ru-RU" sz="3600" smtClean="0">
                <a:solidFill>
                  <a:schemeClr val="folHlink"/>
                </a:solidFill>
              </a:rPr>
              <a:t>Вороне как-то бог послал кусочек сыра.</a:t>
            </a:r>
          </a:p>
          <a:p>
            <a:pPr eaLnBrk="1" hangingPunct="1">
              <a:buFontTx/>
              <a:buNone/>
            </a:pPr>
            <a:endParaRPr lang="ru-RU" sz="3600" smtClean="0">
              <a:solidFill>
                <a:schemeClr val="folHlink"/>
              </a:solidFill>
            </a:endParaRPr>
          </a:p>
          <a:p>
            <a:pPr eaLnBrk="1" hangingPunct="1"/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153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536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536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536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build="p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6200" cy="1528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9600" smtClean="0"/>
              <a:t>   </a:t>
            </a:r>
            <a:r>
              <a:rPr lang="ru-RU" sz="96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16387" name="Picture 4" descr="j03368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36838"/>
            <a:ext cx="23574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021271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z="3600" smtClean="0"/>
              <a:t>Урок 2.  </a:t>
            </a:r>
            <a:r>
              <a:rPr lang="ru-RU" sz="5400" smtClean="0">
                <a:solidFill>
                  <a:srgbClr val="FFCC00"/>
                </a:solidFill>
              </a:rPr>
              <a:t>Русский язык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endParaRPr lang="ru-RU" sz="9600" smtClean="0"/>
          </a:p>
          <a:p>
            <a:pPr eaLnBrk="1" hangingPunct="1">
              <a:buFontTx/>
              <a:buNone/>
            </a:pPr>
            <a:r>
              <a:rPr lang="ru-RU" sz="8800" smtClean="0"/>
              <a:t>    </a:t>
            </a:r>
          </a:p>
        </p:txBody>
      </p:sp>
      <p:pic>
        <p:nvPicPr>
          <p:cNvPr id="17412" name="Picture 4" descr="AG00488_"/>
          <p:cNvPicPr>
            <a:picLocks noChangeAspect="1" noChangeArrowheads="1" noCrop="1"/>
          </p:cNvPicPr>
          <p:nvPr/>
        </p:nvPicPr>
        <p:blipFill>
          <a:blip r:embed="rId3" cstate="print">
            <a:lum bright="30000"/>
          </a:blip>
          <a:srcRect/>
          <a:stretch>
            <a:fillRect/>
          </a:stretch>
        </p:blipFill>
        <p:spPr bwMode="auto">
          <a:xfrm>
            <a:off x="1692275" y="2060575"/>
            <a:ext cx="5327650" cy="354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Gimn-Rossii-minusovka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956550" y="560070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96975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8800" smtClean="0"/>
              <a:t>    </a:t>
            </a:r>
            <a:r>
              <a:rPr lang="ru-RU" sz="4000" smtClean="0"/>
              <a:t>Как существительное</a:t>
            </a:r>
            <a:r>
              <a:rPr lang="ru-RU" sz="8800" smtClean="0"/>
              <a:t> МИРАЖ</a:t>
            </a:r>
            <a:r>
              <a:rPr lang="ru-RU" sz="4000" smtClean="0"/>
              <a:t> превратить в глагол?</a:t>
            </a:r>
            <a:endParaRPr lang="ru-RU" sz="8800" smtClean="0"/>
          </a:p>
          <a:p>
            <a:pPr eaLnBrk="1" hangingPunct="1"/>
            <a:endParaRPr lang="ru-RU" smtClean="0"/>
          </a:p>
        </p:txBody>
      </p:sp>
      <p:pic>
        <p:nvPicPr>
          <p:cNvPr id="18435" name="Picture 9" descr="0_4fae6_7a9037ef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132138" y="4508500"/>
            <a:ext cx="2376487" cy="1811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9600" smtClean="0"/>
              <a:t>    </a:t>
            </a:r>
            <a:r>
              <a:rPr lang="ru-RU" sz="9600" smtClean="0">
                <a:solidFill>
                  <a:srgbClr val="FFC000"/>
                </a:solidFill>
              </a:rPr>
              <a:t>жарим</a:t>
            </a:r>
          </a:p>
        </p:txBody>
      </p:sp>
      <p:pic>
        <p:nvPicPr>
          <p:cNvPr id="19459" name="Picture 5" descr="0_4fad4_f0a6dda4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8313" y="3181350"/>
            <a:ext cx="3522662" cy="240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096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096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619250" y="1828800"/>
            <a:ext cx="676275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5400" smtClean="0"/>
              <a:t>Какую часть слова можно найти в земле?</a:t>
            </a:r>
          </a:p>
        </p:txBody>
      </p:sp>
      <p:pic>
        <p:nvPicPr>
          <p:cNvPr id="20483" name="Picture 9" descr="0_4fae6_7a9037ef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492500" y="4471988"/>
            <a:ext cx="2519363" cy="1919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1196975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</a:t>
            </a:r>
          </a:p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</a:rPr>
              <a:t>            </a:t>
            </a:r>
            <a:r>
              <a:rPr lang="ru-RU" sz="8000" smtClean="0">
                <a:solidFill>
                  <a:srgbClr val="FFC000"/>
                </a:solidFill>
              </a:rPr>
              <a:t>  Корень</a:t>
            </a:r>
          </a:p>
        </p:txBody>
      </p:sp>
      <p:pic>
        <p:nvPicPr>
          <p:cNvPr id="21507" name="Picture 5" descr="0_4fad4_f0a6dda4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4213" y="2492375"/>
            <a:ext cx="3476625" cy="2376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0"/>
            <a:ext cx="7696200" cy="54864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На юг иль на север</a:t>
            </a:r>
          </a:p>
          <a:p>
            <a:pPr eaLnBrk="1" hangingPunct="1">
              <a:buFontTx/>
              <a:buNone/>
            </a:pPr>
            <a:r>
              <a:rPr lang="ru-RU" smtClean="0"/>
              <a:t>Предок наш на дереве</a:t>
            </a:r>
          </a:p>
          <a:p>
            <a:pPr eaLnBrk="1" hangingPunct="1">
              <a:buFontTx/>
              <a:buNone/>
            </a:pPr>
            <a:r>
              <a:rPr lang="ru-RU" smtClean="0"/>
              <a:t>Сидел и не страдал,</a:t>
            </a:r>
          </a:p>
          <a:p>
            <a:pPr eaLnBrk="1" hangingPunct="1">
              <a:buFontTx/>
              <a:buNone/>
            </a:pPr>
            <a:r>
              <a:rPr lang="ru-RU" smtClean="0"/>
              <a:t>Что никаких наук не знал.</a:t>
            </a:r>
          </a:p>
          <a:p>
            <a:pPr eaLnBrk="1" hangingPunct="1">
              <a:buFontTx/>
              <a:buNone/>
            </a:pPr>
            <a:r>
              <a:rPr lang="ru-RU" smtClean="0"/>
              <a:t>Потом порою раннею</a:t>
            </a:r>
          </a:p>
          <a:p>
            <a:pPr eaLnBrk="1" hangingPunct="1">
              <a:buFontTx/>
              <a:buNone/>
            </a:pPr>
            <a:r>
              <a:rPr lang="ru-RU" smtClean="0"/>
              <a:t>Решил, что с обезьяною</a:t>
            </a:r>
          </a:p>
          <a:p>
            <a:pPr eaLnBrk="1" hangingPunct="1">
              <a:buFontTx/>
              <a:buNone/>
            </a:pPr>
            <a:r>
              <a:rPr lang="ru-RU" smtClean="0"/>
              <a:t>Нас надо различать.</a:t>
            </a:r>
          </a:p>
          <a:p>
            <a:pPr eaLnBrk="1" hangingPunct="1">
              <a:buFontTx/>
              <a:buNone/>
            </a:pPr>
            <a:r>
              <a:rPr lang="ru-RU" smtClean="0"/>
              <a:t>И стал науки разные</a:t>
            </a:r>
          </a:p>
          <a:p>
            <a:pPr eaLnBrk="1" hangingPunct="1">
              <a:buFontTx/>
              <a:buNone/>
            </a:pPr>
            <a:r>
              <a:rPr lang="ru-RU" smtClean="0"/>
              <a:t>Срочно создавать.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pic>
        <p:nvPicPr>
          <p:cNvPr id="4099" name="Picture 5" descr="caveman_swing_club_hc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81600" y="2133600"/>
            <a:ext cx="3962400" cy="3962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32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32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32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32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32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32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32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32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32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3251" grpId="0" build="allAtOnce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403350" y="1828800"/>
            <a:ext cx="697865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4800" smtClean="0"/>
              <a:t>Междометие, по преимуществу телефонное.</a:t>
            </a:r>
          </a:p>
        </p:txBody>
      </p:sp>
      <p:pic>
        <p:nvPicPr>
          <p:cNvPr id="22531" name="Picture 9" descr="0_4fae6_7a9037ef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059113" y="4365625"/>
            <a:ext cx="2449512" cy="1865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979613" y="1773238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</a:rPr>
              <a:t>               </a:t>
            </a:r>
            <a:r>
              <a:rPr lang="ru-RU" sz="8000" smtClean="0">
                <a:solidFill>
                  <a:srgbClr val="FFC000"/>
                </a:solidFill>
              </a:rPr>
              <a:t>Алло…</a:t>
            </a:r>
          </a:p>
        </p:txBody>
      </p:sp>
      <p:pic>
        <p:nvPicPr>
          <p:cNvPr id="23555" name="Picture 5" descr="0_4fad4_f0a6dda4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750" y="1557338"/>
            <a:ext cx="3219450" cy="2200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</a:t>
            </a:r>
            <a:r>
              <a:rPr lang="ru-RU" sz="4800" smtClean="0"/>
              <a:t>Название какой буквы русского алфавита говорит о её доброте?</a:t>
            </a:r>
          </a:p>
        </p:txBody>
      </p:sp>
      <p:pic>
        <p:nvPicPr>
          <p:cNvPr id="24579" name="Picture 9" descr="0_4fae6_7a9037ef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732088" y="4359275"/>
            <a:ext cx="2560637" cy="194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1412875"/>
            <a:ext cx="7696200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                      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C000"/>
                </a:solidFill>
              </a:rPr>
              <a:t>                       </a:t>
            </a:r>
            <a:r>
              <a:rPr lang="ru-RU" sz="8000" smtClean="0">
                <a:solidFill>
                  <a:srgbClr val="FFC000"/>
                </a:solidFill>
              </a:rPr>
              <a:t>«Ь»</a:t>
            </a:r>
          </a:p>
          <a:p>
            <a:pPr eaLnBrk="1" hangingPunct="1">
              <a:buFontTx/>
              <a:buNone/>
            </a:pPr>
            <a:r>
              <a:rPr lang="ru-RU" sz="6000" smtClean="0">
                <a:solidFill>
                  <a:srgbClr val="FFC000"/>
                </a:solidFill>
              </a:rPr>
              <a:t>       мягкий знак</a:t>
            </a:r>
          </a:p>
        </p:txBody>
      </p:sp>
      <p:pic>
        <p:nvPicPr>
          <p:cNvPr id="25603" name="Picture 5" descr="0_4fad4_f0a6dda4_S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0825" y="620713"/>
            <a:ext cx="3478213" cy="23764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11188" y="1125538"/>
            <a:ext cx="7696200" cy="152876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9600" smtClean="0"/>
              <a:t>   </a:t>
            </a:r>
            <a:r>
              <a:rPr lang="ru-RU" sz="96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26627" name="Picture 4" descr="j0336887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348038" y="2636838"/>
            <a:ext cx="2357437" cy="3240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j0212712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685800" y="152400"/>
            <a:ext cx="6870700" cy="900113"/>
          </a:xfrm>
        </p:spPr>
        <p:txBody>
          <a:bodyPr/>
          <a:lstStyle/>
          <a:p>
            <a:pPr eaLnBrk="1" hangingPunct="1"/>
            <a:r>
              <a:rPr lang="ru-RU" sz="2800" smtClean="0"/>
              <a:t>Урок 3.</a:t>
            </a:r>
            <a:r>
              <a:rPr lang="ru-RU" sz="4800" smtClean="0"/>
              <a:t> </a:t>
            </a:r>
            <a:r>
              <a:rPr lang="ru-RU" sz="4800" smtClean="0">
                <a:solidFill>
                  <a:srgbClr val="FFCC00"/>
                </a:solidFill>
              </a:rPr>
              <a:t>ГЕОМЕТРИЯ</a:t>
            </a:r>
          </a:p>
        </p:txBody>
      </p:sp>
      <p:pic>
        <p:nvPicPr>
          <p:cNvPr id="27651" name="Picture 6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457825" y="4081463"/>
            <a:ext cx="3686175" cy="2776537"/>
          </a:xfrm>
          <a:noFill/>
        </p:spPr>
      </p:pic>
      <p:pic>
        <p:nvPicPr>
          <p:cNvPr id="27652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800" y="1371600"/>
            <a:ext cx="3330575" cy="3019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3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979613" y="3905250"/>
            <a:ext cx="2952750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7654" name="Picture 7" descr="геометри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643438" y="1196975"/>
            <a:ext cx="3240087" cy="3043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Detskaya-Dvazhdy-dva-chetyre-minus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8253413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sh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8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1920"/>
                            </p:stCondLst>
                            <p:childTnLst>
                              <p:par>
                                <p:cTn id="10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1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2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23554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156325" cy="2844800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folHlink"/>
                </a:solidFill>
              </a:rPr>
              <a:t>Викторина</a:t>
            </a:r>
            <a:br>
              <a:rPr lang="ru-RU" sz="4800" smtClean="0">
                <a:solidFill>
                  <a:schemeClr val="folHlink"/>
                </a:solidFill>
              </a:rPr>
            </a:br>
            <a:r>
              <a:rPr lang="ru-RU" sz="4800" smtClean="0">
                <a:solidFill>
                  <a:schemeClr val="bg2"/>
                </a:solidFill>
              </a:rPr>
              <a:t>КВАДРАТ</a:t>
            </a:r>
            <a:r>
              <a:rPr lang="ru-RU" sz="4800" smtClean="0"/>
              <a:t> или</a:t>
            </a:r>
            <a:br>
              <a:rPr lang="ru-RU" sz="4800" smtClean="0"/>
            </a:br>
            <a:r>
              <a:rPr lang="ru-RU" sz="4800" smtClean="0">
                <a:solidFill>
                  <a:schemeClr val="bg2"/>
                </a:solidFill>
              </a:rPr>
              <a:t>КРУГ</a:t>
            </a:r>
          </a:p>
        </p:txBody>
      </p:sp>
      <p:pic>
        <p:nvPicPr>
          <p:cNvPr id="28675" name="Picture 6" descr="iCATZ3KRQ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76900" y="908050"/>
            <a:ext cx="2311400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6" name="Picture 8" descr="iCAHG8QKB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288" y="3573463"/>
            <a:ext cx="2879725" cy="1881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7" name="Picture 9" descr="iCAQDD7WP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124075" y="5013325"/>
            <a:ext cx="2232025" cy="162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8678" name="Picture 10" descr="iCAQPQ7YI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4859338" y="3933825"/>
            <a:ext cx="2592387" cy="2073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696200" cy="561657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3600" smtClean="0"/>
              <a:t>Покажите самую известную картину Казимира Малевича.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bg2"/>
                </a:solidFill>
              </a:rPr>
              <a:t>«Черный квадрат»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/>
              <a:t>Что появляется под глазами очень усталого человека?</a:t>
            </a:r>
          </a:p>
          <a:p>
            <a:pPr eaLnBrk="1" hangingPunct="1">
              <a:lnSpc>
                <a:spcPct val="80000"/>
              </a:lnSpc>
            </a:pPr>
            <a:r>
              <a:rPr lang="ru-RU" sz="2800" smtClean="0">
                <a:solidFill>
                  <a:schemeClr val="bg2"/>
                </a:solidFill>
              </a:rPr>
              <a:t>Круги.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/>
              <a:t>Кто такие нематоды?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2"/>
                </a:solidFill>
              </a:rPr>
              <a:t>Круглые черви.</a:t>
            </a:r>
          </a:p>
          <a:p>
            <a:pPr eaLnBrk="1" hangingPunct="1">
              <a:lnSpc>
                <a:spcPct val="80000"/>
              </a:lnSpc>
            </a:pPr>
            <a:r>
              <a:rPr lang="ru-RU" sz="3600" smtClean="0"/>
              <a:t>Одна из форм публичного обсуждения – это…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bg2"/>
                </a:solidFill>
              </a:rPr>
              <a:t>Круглый стол.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56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256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6" dur="500"/>
                                        <p:tgtEl>
                                          <p:spTgt spid="256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5603" grpId="0" build="p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55650" y="260350"/>
            <a:ext cx="8388350" cy="5226050"/>
          </a:xfrm>
        </p:spPr>
        <p:txBody>
          <a:bodyPr/>
          <a:lstStyle/>
          <a:p>
            <a:pPr eaLnBrk="1" hangingPunct="1"/>
            <a:r>
              <a:rPr lang="ru-RU" sz="4000" smtClean="0"/>
              <a:t>Как иначе называют секцию в школе?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Кружок.</a:t>
            </a:r>
          </a:p>
          <a:p>
            <a:pPr eaLnBrk="1" hangingPunct="1"/>
            <a:r>
              <a:rPr lang="ru-RU" sz="4000" smtClean="0"/>
              <a:t>Как называют вторую степень числа?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Квадрат.</a:t>
            </a:r>
          </a:p>
          <a:p>
            <a:pPr eaLnBrk="1" hangingPunct="1"/>
            <a:r>
              <a:rPr lang="ru-RU" sz="4000" smtClean="0"/>
              <a:t>Какую форму имеют предписывающие дорожные знаки?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Квадрат.</a:t>
            </a:r>
          </a:p>
          <a:p>
            <a:pPr eaLnBrk="1" hangingPunct="1">
              <a:buFontTx/>
              <a:buNone/>
            </a:pPr>
            <a:endParaRPr lang="ru-RU" sz="40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66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66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66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66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66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66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6627" grpId="0" build="p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5040313"/>
          </a:xfrm>
        </p:spPr>
        <p:txBody>
          <a:bodyPr/>
          <a:lstStyle/>
          <a:p>
            <a:pPr eaLnBrk="1" hangingPunct="1"/>
            <a:r>
              <a:rPr lang="ru-RU" sz="4000" smtClean="0"/>
              <a:t>Какую форму имеют запрещающие дорожные знаки?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Круг. </a:t>
            </a:r>
          </a:p>
          <a:p>
            <a:pPr eaLnBrk="1" hangingPunct="1"/>
            <a:r>
              <a:rPr lang="ru-RU" sz="4000" smtClean="0"/>
              <a:t>Каким бывает и полный дурак, и отличник, и сирота?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Круглый дурак, круглый отличник, круглый сирота.</a:t>
            </a:r>
          </a:p>
          <a:p>
            <a:pPr eaLnBrk="1" hangingPunct="1"/>
            <a:endParaRPr lang="ru-RU" smtClean="0">
              <a:solidFill>
                <a:schemeClr val="bg2"/>
              </a:solidFill>
            </a:endParaRPr>
          </a:p>
          <a:p>
            <a:pPr eaLnBrk="1" hangingPunct="1"/>
            <a:endParaRPr lang="ru-RU" smtClean="0">
              <a:solidFill>
                <a:schemeClr val="bg2"/>
              </a:solidFill>
            </a:endParaRPr>
          </a:p>
          <a:p>
            <a:pPr eaLnBrk="1" hangingPunct="1"/>
            <a:endParaRPr lang="ru-RU" smtClean="0">
              <a:solidFill>
                <a:schemeClr val="bg2"/>
              </a:solidFill>
            </a:endParaRPr>
          </a:p>
          <a:p>
            <a:pPr eaLnBrk="1" hangingPunct="1"/>
            <a:endParaRPr lang="ru-RU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22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22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22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522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2227" grpId="0" build="p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260350"/>
            <a:ext cx="7696200" cy="60483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Он создал математику,</a:t>
            </a:r>
          </a:p>
          <a:p>
            <a:pPr eaLnBrk="1" hangingPunct="1">
              <a:buFontTx/>
              <a:buNone/>
            </a:pPr>
            <a:r>
              <a:rPr lang="ru-RU" smtClean="0"/>
              <a:t>Историю, грамматику,</a:t>
            </a:r>
          </a:p>
          <a:p>
            <a:pPr eaLnBrk="1" hangingPunct="1">
              <a:buFontTx/>
              <a:buNone/>
            </a:pPr>
            <a:r>
              <a:rPr lang="ru-RU" smtClean="0"/>
              <a:t>Физику и химию</a:t>
            </a:r>
          </a:p>
          <a:p>
            <a:pPr eaLnBrk="1" hangingPunct="1">
              <a:buFontTx/>
              <a:buNone/>
            </a:pPr>
            <a:r>
              <a:rPr lang="ru-RU" smtClean="0"/>
              <a:t>Зачем-то изобрел</a:t>
            </a:r>
          </a:p>
          <a:p>
            <a:pPr eaLnBrk="1" hangingPunct="1">
              <a:buFontTx/>
              <a:buNone/>
            </a:pPr>
            <a:r>
              <a:rPr lang="ru-RU" smtClean="0"/>
              <a:t>И до того наследников</a:t>
            </a:r>
          </a:p>
          <a:p>
            <a:pPr eaLnBrk="1" hangingPunct="1">
              <a:buFontTx/>
              <a:buNone/>
            </a:pPr>
            <a:r>
              <a:rPr lang="ru-RU" smtClean="0"/>
              <a:t>Умник тот довел,</a:t>
            </a:r>
          </a:p>
          <a:p>
            <a:pPr eaLnBrk="1" hangingPunct="1">
              <a:buFontTx/>
              <a:buNone/>
            </a:pPr>
            <a:r>
              <a:rPr lang="ru-RU" smtClean="0"/>
              <a:t>Что вот, сидим мы бедные,</a:t>
            </a:r>
          </a:p>
          <a:p>
            <a:pPr eaLnBrk="1" hangingPunct="1">
              <a:buFontTx/>
              <a:buNone/>
            </a:pPr>
            <a:r>
              <a:rPr lang="ru-RU" smtClean="0"/>
              <a:t>Усталые и бледные,</a:t>
            </a:r>
          </a:p>
          <a:p>
            <a:pPr eaLnBrk="1" hangingPunct="1">
              <a:buFontTx/>
              <a:buNone/>
            </a:pPr>
            <a:r>
              <a:rPr lang="ru-RU" smtClean="0"/>
              <a:t>И вечером, и днем</a:t>
            </a:r>
          </a:p>
          <a:p>
            <a:pPr eaLnBrk="1" hangingPunct="1">
              <a:buFontTx/>
              <a:buNone/>
            </a:pPr>
            <a:r>
              <a:rPr lang="ru-RU" smtClean="0"/>
              <a:t>Гранит наук грызем!</a:t>
            </a:r>
          </a:p>
        </p:txBody>
      </p:sp>
      <p:pic>
        <p:nvPicPr>
          <p:cNvPr id="5123" name="Picture 4" descr="critical-thinker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72200" y="1484313"/>
            <a:ext cx="2971800" cy="3671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4" name="Picture 5" descr="80191320_large_2358110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6825" y="3213100"/>
            <a:ext cx="2562225" cy="3333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0" fill="hold"/>
                                        <p:tgtEl>
                                          <p:spTgt spid="542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0" fill="hold"/>
                                        <p:tgtEl>
                                          <p:spTgt spid="542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5000" fill="hold"/>
                                        <p:tgtEl>
                                          <p:spTgt spid="542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0" fill="hold"/>
                                        <p:tgtEl>
                                          <p:spTgt spid="542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0" fill="hold"/>
                                        <p:tgtEl>
                                          <p:spTgt spid="542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7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5000" fill="hold"/>
                                        <p:tgtEl>
                                          <p:spTgt spid="542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0" fill="hold"/>
                                        <p:tgtEl>
                                          <p:spTgt spid="542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0" fill="hold"/>
                                        <p:tgtEl>
                                          <p:spTgt spid="542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5000" fill="hold"/>
                                        <p:tgtEl>
                                          <p:spTgt spid="5427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8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15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5000" fill="hold"/>
                                        <p:tgtEl>
                                          <p:spTgt spid="5427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4275" grpId="0" build="allAtOnce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-819150"/>
            <a:ext cx="8675687" cy="72009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z="4000" smtClean="0"/>
          </a:p>
          <a:p>
            <a:pPr eaLnBrk="1" hangingPunct="1"/>
            <a:r>
              <a:rPr lang="ru-RU" sz="4000" smtClean="0"/>
              <a:t>Как называется участок для взлета вертолета?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Взлетный квадрат.</a:t>
            </a:r>
          </a:p>
          <a:p>
            <a:pPr eaLnBrk="1" hangingPunct="1"/>
            <a:r>
              <a:rPr lang="ru-RU" sz="4000" smtClean="0"/>
              <a:t>Как иначе называют юбилейную дату?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Круглая дата.</a:t>
            </a:r>
          </a:p>
          <a:p>
            <a:pPr eaLnBrk="1" hangingPunct="1"/>
            <a:r>
              <a:rPr lang="ru-RU" sz="4000" smtClean="0"/>
              <a:t>Как называется геометрическая фигура, которую представляет собой семья?</a:t>
            </a:r>
          </a:p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Круг – семейный круг.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276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276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276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276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276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0" dur="500"/>
                                        <p:tgtEl>
                                          <p:spTgt spid="276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7651" grpId="0" build="p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33795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728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60213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89038"/>
          </a:xfrm>
        </p:spPr>
        <p:txBody>
          <a:bodyPr/>
          <a:lstStyle/>
          <a:p>
            <a:pPr eaLnBrk="1" hangingPunct="1"/>
            <a:r>
              <a:rPr lang="ru-RU" sz="4000" smtClean="0"/>
              <a:t>Урок 4.   </a:t>
            </a:r>
            <a:r>
              <a:rPr lang="ru-RU" sz="7200" smtClean="0">
                <a:solidFill>
                  <a:srgbClr val="FFCC00"/>
                </a:solidFill>
              </a:rPr>
              <a:t>История</a:t>
            </a:r>
          </a:p>
        </p:txBody>
      </p:sp>
      <p:pic>
        <p:nvPicPr>
          <p:cNvPr id="34819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1187450" y="2708275"/>
            <a:ext cx="1720850" cy="2305050"/>
          </a:xfrm>
          <a:noFill/>
        </p:spPr>
      </p:pic>
      <p:pic>
        <p:nvPicPr>
          <p:cNvPr id="34820" name="Picture 5" descr="iCAYM3XK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7313" y="1773238"/>
            <a:ext cx="1681162" cy="2447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1" name="Picture 6" descr="iCAGOP7DJ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516688" y="1700213"/>
            <a:ext cx="1863725" cy="25193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2" name="Picture 7" descr="iCAETRWAT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16238" y="3933825"/>
            <a:ext cx="1911350" cy="2449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3" name="Picture 8" descr="iCAKUXD2F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779838" y="1700213"/>
            <a:ext cx="1454150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4" name="Picture 9" descr="iCA2MZ1TA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4643438" y="3068638"/>
            <a:ext cx="1768475" cy="2305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4825" name="Picture 10" descr="iCALCWR6Z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6335713" y="3860800"/>
            <a:ext cx="1579562" cy="2520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Михаил Иванович Глинка Славься (минус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8243888" y="5661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19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8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89896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3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8194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79388" y="476250"/>
            <a:ext cx="8785225" cy="439261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0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000" smtClean="0">
                <a:solidFill>
                  <a:srgbClr val="FF0000"/>
                </a:solidFill>
              </a:rPr>
              <a:t>      Практическое    задание.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40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>
                <a:solidFill>
                  <a:srgbClr val="FFC000"/>
                </a:solidFill>
              </a:rPr>
              <a:t>      </a:t>
            </a:r>
            <a:r>
              <a:rPr lang="ru-RU" sz="4800" smtClean="0">
                <a:solidFill>
                  <a:srgbClr val="FFC000"/>
                </a:solidFill>
              </a:rPr>
              <a:t>Древний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4800" smtClean="0">
                <a:solidFill>
                  <a:srgbClr val="FFC000"/>
                </a:solidFill>
              </a:rPr>
              <a:t>  Египет.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400" smtClean="0"/>
              <a:t>  </a:t>
            </a:r>
          </a:p>
        </p:txBody>
      </p:sp>
      <p:pic>
        <p:nvPicPr>
          <p:cNvPr id="31748" name="Picture 4" descr="46c0dd9512a6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348038" y="2205038"/>
            <a:ext cx="5329237" cy="3765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3174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31747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7" dur="500"/>
                                        <p:tgtEl>
                                          <p:spTgt spid="31747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317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1747" grpId="0" build="p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29704" name="Rectangle 8"/>
          <p:cNvSpPr>
            <a:spLocks noGrp="1" noChangeArrowheads="1"/>
          </p:cNvSpPr>
          <p:nvPr>
            <p:ph type="body" idx="1"/>
          </p:nvPr>
        </p:nvSpPr>
        <p:spPr>
          <a:xfrm>
            <a:off x="611188" y="4941888"/>
            <a:ext cx="7696200" cy="10080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smtClean="0"/>
              <a:t>      </a:t>
            </a:r>
            <a:r>
              <a:rPr lang="ru-RU" sz="3600" smtClean="0"/>
              <a:t>Превратить папу в «мумию»</a:t>
            </a:r>
          </a:p>
        </p:txBody>
      </p:sp>
      <p:pic>
        <p:nvPicPr>
          <p:cNvPr id="29705" name="Picture 9" descr="1543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55650" y="188913"/>
            <a:ext cx="7227888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297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2970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37891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743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85113" y="5949950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239963" y="404813"/>
            <a:ext cx="6870700" cy="1600200"/>
          </a:xfrm>
        </p:spPr>
        <p:txBody>
          <a:bodyPr/>
          <a:lstStyle/>
          <a:p>
            <a:pPr eaLnBrk="1" hangingPunct="1"/>
            <a:r>
              <a:rPr lang="ru-RU" smtClean="0"/>
              <a:t>Урок 5.</a:t>
            </a:r>
            <a:r>
              <a:rPr lang="ru-RU" sz="5400" smtClean="0"/>
              <a:t> </a:t>
            </a:r>
            <a:r>
              <a:rPr lang="ru-RU" sz="5400" smtClean="0">
                <a:solidFill>
                  <a:srgbClr val="FFCC00"/>
                </a:solidFill>
              </a:rPr>
              <a:t>ФИЗИКА</a:t>
            </a:r>
          </a:p>
        </p:txBody>
      </p:sp>
      <p:pic>
        <p:nvPicPr>
          <p:cNvPr id="38915" name="Picture 4"/>
          <p:cNvPicPr>
            <a:picLocks noChangeAspect="1" noChangeArrowheads="1"/>
          </p:cNvPicPr>
          <p:nvPr>
            <p:ph sz="quarter" idx="4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340100" y="2644775"/>
            <a:ext cx="3913188" cy="3381375"/>
          </a:xfrm>
          <a:noFill/>
        </p:spPr>
      </p:pic>
      <p:pic>
        <p:nvPicPr>
          <p:cNvPr id="2" name="1. Очевидное- невероятное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60817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7" name="Picture 4" descr="3D_professor"/>
          <p:cNvPicPr>
            <a:picLocks noChangeAspect="1" noChangeArrowheads="1" noCrop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765175"/>
            <a:ext cx="2514600" cy="184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8918" name="Picture 8" descr="Пизанская башня"/>
          <p:cNvPicPr>
            <a:picLocks noChangeAspect="1" noChangeArrowheads="1" noCrop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50825" y="2924175"/>
            <a:ext cx="2089150" cy="3101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ver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0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901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50000">
                                          <p:val>
                                            <p:strVal val="#ppt_y+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90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5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0114" grpId="0"/>
    </p:bld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Задание.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400" smtClean="0">
                <a:solidFill>
                  <a:srgbClr val="FFCC00"/>
                </a:solidFill>
              </a:rPr>
              <a:t>Возле каждой единицы измерения проставьте цифры.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4369" name="Group 161"/>
          <p:cNvGraphicFramePr>
            <a:graphicFrameLocks noGrp="1"/>
          </p:cNvGraphicFramePr>
          <p:nvPr>
            <p:ph idx="1"/>
          </p:nvPr>
        </p:nvGraphicFramePr>
        <p:xfrm>
          <a:off x="34925" y="28575"/>
          <a:ext cx="9001125" cy="7181888"/>
        </p:xfrm>
        <a:graphic>
          <a:graphicData uri="http://schemas.openxmlformats.org/drawingml/2006/table">
            <a:tbl>
              <a:tblPr/>
              <a:tblGrid>
                <a:gridCol w="2160270"/>
                <a:gridCol w="5760721"/>
                <a:gridCol w="1080134"/>
              </a:tblGrid>
              <a:tr h="518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ВЕС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школьной сумочки не менее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кг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1815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ДЛИНА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ногтей желательна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см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ВЫСОТА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каблуков непременно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см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733822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ГЛУБИНА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разреза на юбке обязательно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см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ШИРИНА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линии губной обводки никак не меньше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см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ОБЩАЯ МАССА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косметики должна быть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кг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ОБЪЕМ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выливаемых в день духов не превышает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л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82294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ДИСТАНЦИЯ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на которой можно танцевать с юношей не превышает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м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386108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4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ПРОДОЛЖИТЕЛЬНОСТЬ</a:t>
                      </a:r>
                    </a:p>
                  </a:txBody>
                  <a:tcPr marL="91441" marR="91441" marT="45718" marB="45718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пребывания в школе ни в коем случае не более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2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omic Sans MS" pitchFamily="66" charset="0"/>
                        </a:rPr>
                        <a:t>сек</a:t>
                      </a:r>
                    </a:p>
                  </a:txBody>
                  <a:tcPr marL="91441" marR="91441" marT="45718" marB="45718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pic>
        <p:nvPicPr>
          <p:cNvPr id="6" name="Picture 16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52663" y="-19050"/>
            <a:ext cx="555942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8" name="Text Box 163"/>
          <p:cNvSpPr txBox="1">
            <a:spLocks noChangeArrowheads="1"/>
          </p:cNvSpPr>
          <p:nvPr/>
        </p:nvSpPr>
        <p:spPr bwMode="auto">
          <a:xfrm>
            <a:off x="2555875" y="1822450"/>
            <a:ext cx="4105275" cy="2309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ru-RU" sz="4800" b="1" i="1">
                <a:solidFill>
                  <a:srgbClr val="000066"/>
                </a:solidFill>
              </a:rPr>
              <a:t>«Портрет идеальной  школьницы»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37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1" dur="1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" decel="1000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900" accel="100000">
                                          <p:stCondLst>
                                            <p:cond delay="1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1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6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wipe(down)">
                                      <p:cBhvr>
                                        <p:cTn id="18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9" dur="1822" tmFilter="0,0; 0.14,0.31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+0.2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78">
                                          <p:stCondLst>
                                            <p:cond delay="182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664" tmFilter="0.0,0.0;0.25,0.07;0.50,0.2;0.75,0.467;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5000">
                                          <p:val>
                                            <p:strVal val="ppt_y+0.026"/>
                                          </p:val>
                                        </p:tav>
                                        <p:tav tm="10000">
                                          <p:val>
                                            <p:strVal val="ppt_y+0.052"/>
                                          </p:val>
                                        </p:tav>
                                        <p:tav tm="15000">
                                          <p:val>
                                            <p:strVal val="ppt_y+0.078"/>
                                          </p:val>
                                        </p:tav>
                                        <p:tav tm="20000">
                                          <p:val>
                                            <p:strVal val="ppt_y+0.103"/>
                                          </p:val>
                                        </p:tav>
                                        <p:tav tm="30000">
                                          <p:val>
                                            <p:strVal val="ppt_y+0.151"/>
                                          </p:val>
                                        </p:tav>
                                        <p:tav tm="40000">
                                          <p:val>
                                            <p:strVal val="ppt_y+0.196"/>
                                          </p:val>
                                        </p:tav>
                                        <p:tav tm="50000">
                                          <p:val>
                                            <p:strVal val="ppt_y+0.236"/>
                                          </p:val>
                                        </p:tav>
                                        <p:tav tm="60000">
                                          <p:val>
                                            <p:strVal val="ppt_y+0.270"/>
                                          </p:val>
                                        </p:tav>
                                        <p:tav tm="70000">
                                          <p:val>
                                            <p:strVal val="ppt_y+0.297"/>
                                          </p:val>
                                        </p:tav>
                                        <p:tav tm="80000">
                                          <p:val>
                                            <p:strVal val="ppt_y+0.317"/>
                                          </p:val>
                                        </p:tav>
                                        <p:tav tm="90000">
                                          <p:val>
                                            <p:strVal val="ppt_y+0.329"/>
                                          </p:val>
                                        </p:tav>
                                        <p:tav tm="100000">
                                          <p:val>
                                            <p:strVal val="ppt_y+0.33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111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106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9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65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3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37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35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3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22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11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2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3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4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50000">
                                          <p:val>
                                            <p:strVal val="ppt_y-0.0123"/>
                                          </p:val>
                                        </p:tav>
                                        <p:tav tm="60000">
                                          <p:val>
                                            <p:strVal val="ppt_y-0.012"/>
                                          </p:val>
                                        </p:tav>
                                        <p:tav tm="70000">
                                          <p:val>
                                            <p:strVal val="ppt_y-0.010"/>
                                          </p:val>
                                        </p:tav>
                                        <p:tav tm="80000">
                                          <p:val>
                                            <p:strVal val="ppt_y-0.007"/>
                                          </p:val>
                                        </p:tav>
                                        <p:tav tm="90000">
                                          <p:val>
                                            <p:strVal val="ppt_y-0.004"/>
                                          </p:val>
                                        </p:tav>
                                        <p:tav tm="100000">
                                          <p:val>
                                            <p:strVal val="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80" accel="50000">
                                          <p:stCondLst>
                                            <p:cond delay="18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ppt_y+ppt_h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26" dur="26">
                                          <p:stCondLst>
                                            <p:cond delay="62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27" dur="166" decel="50000">
                                          <p:stCondLst>
                                            <p:cond delay="646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28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29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0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31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32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33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</p:cBhvr>
                                      <p:to x="100000" y="100000"/>
                                    </p:animScale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8" grpId="1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41987" name="Picture 4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790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740650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13" descr="iCA8KACB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00563" y="3357563"/>
            <a:ext cx="1393825" cy="2154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Rectangle 2"/>
          <p:cNvSpPr>
            <a:spLocks noGrp="1" noChangeArrowheads="1"/>
          </p:cNvSpPr>
          <p:nvPr>
            <p:ph type="title"/>
          </p:nvPr>
        </p:nvSpPr>
        <p:spPr>
          <a:xfrm>
            <a:off x="1908175" y="152400"/>
            <a:ext cx="6767513" cy="1260475"/>
          </a:xfrm>
        </p:spPr>
        <p:txBody>
          <a:bodyPr/>
          <a:lstStyle/>
          <a:p>
            <a:pPr eaLnBrk="1" hangingPunct="1"/>
            <a:r>
              <a:rPr lang="ru-RU" smtClean="0"/>
              <a:t>Урок 1. </a:t>
            </a:r>
            <a:r>
              <a:rPr lang="ru-RU" sz="5400" smtClean="0">
                <a:solidFill>
                  <a:srgbClr val="FFCC00"/>
                </a:solidFill>
              </a:rPr>
              <a:t>ЛИТЕРАТУРА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 l="18394" t="17874"/>
          <a:stretch>
            <a:fillRect/>
          </a:stretch>
        </p:blipFill>
        <p:spPr>
          <a:xfrm>
            <a:off x="250825" y="260350"/>
            <a:ext cx="1436688" cy="1655763"/>
          </a:xfrm>
          <a:noFill/>
        </p:spPr>
      </p:pic>
      <p:pic>
        <p:nvPicPr>
          <p:cNvPr id="6149" name="Picture 5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0825" y="2133600"/>
            <a:ext cx="3636963" cy="2740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150" name="Picture 6" descr="iCABKMX1P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4067175" y="4437063"/>
            <a:ext cx="1397000" cy="201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7" descr="iCALDEYAI"/>
          <p:cNvPicPr>
            <a:picLocks noChangeAspect="1" noChangeArrowheads="1"/>
          </p:cNvPicPr>
          <p:nvPr/>
        </p:nvPicPr>
        <p:blipFill>
          <a:blip r:embed="rId7" cstate="print"/>
          <a:srcRect l="6473" r="6473"/>
          <a:stretch>
            <a:fillRect/>
          </a:stretch>
        </p:blipFill>
        <p:spPr bwMode="auto">
          <a:xfrm>
            <a:off x="6011863" y="4221163"/>
            <a:ext cx="1943100" cy="2232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9" descr="iCAQOGQT5"/>
          <p:cNvPicPr>
            <a:picLocks noChangeAspect="1" noChangeArrowheads="1"/>
          </p:cNvPicPr>
          <p:nvPr/>
        </p:nvPicPr>
        <p:blipFill>
          <a:blip r:embed="rId8" cstate="print"/>
          <a:srcRect l="14410" r="13777"/>
          <a:stretch>
            <a:fillRect/>
          </a:stretch>
        </p:blipFill>
        <p:spPr bwMode="auto">
          <a:xfrm>
            <a:off x="6877050" y="1484313"/>
            <a:ext cx="1439863" cy="2005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0" descr="iCAH03HUR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4500563" y="1557338"/>
            <a:ext cx="1049337" cy="1657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iCA81LANA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5724525" y="2133600"/>
            <a:ext cx="1235075" cy="1871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5" name="Picture 14" descr="iCAARIQS9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7524750" y="2997200"/>
            <a:ext cx="121602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" name="4. Вальс Метель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8131175" y="5843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68" decel="100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768" decel="100000"/>
                                        <p:tgtEl>
                                          <p:spTgt spid="2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768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1230" accel="100000" fill="hold">
                                          <p:stCondLst>
                                            <p:cond delay="76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998"/>
                            </p:stCondLst>
                            <p:childTnLst>
                              <p:par>
                                <p:cTn id="1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6" dur="236623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 6. </a:t>
            </a:r>
            <a:r>
              <a:rPr lang="ru-RU" sz="5400" smtClean="0">
                <a:solidFill>
                  <a:srgbClr val="FFCC00"/>
                </a:solidFill>
              </a:rPr>
              <a:t>АЛГЕБРА</a:t>
            </a:r>
          </a:p>
        </p:txBody>
      </p:sp>
      <p:pic>
        <p:nvPicPr>
          <p:cNvPr id="43011" name="Picture 4" descr="j02836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395288" y="1557338"/>
            <a:ext cx="2552700" cy="2552700"/>
          </a:xfrm>
          <a:noFill/>
        </p:spPr>
      </p:pic>
      <p:pic>
        <p:nvPicPr>
          <p:cNvPr id="43012" name="Picture 5" descr="194717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716463" y="2330450"/>
            <a:ext cx="3636962" cy="3636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013" name="Picture 8" descr="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922338" y="4149725"/>
            <a:ext cx="3246437" cy="2559050"/>
          </a:xfrm>
          <a:prstGeom prst="rect">
            <a:avLst/>
          </a:prstGeom>
          <a:noFill/>
          <a:ln w="19050">
            <a:solidFill>
              <a:srgbClr val="FF0000"/>
            </a:solidFill>
            <a:miter lim="800000"/>
            <a:headEnd/>
            <a:tailEnd/>
          </a:ln>
        </p:spPr>
      </p:pic>
      <p:pic>
        <p:nvPicPr>
          <p:cNvPr id="2" name="Detskaya-Dvazhdy-dva-chetyre-minus(muzbaron.com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8172450" y="596741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Задание.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28800"/>
            <a:ext cx="7696200" cy="275272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    </a:t>
            </a:r>
          </a:p>
          <a:p>
            <a:pPr eaLnBrk="1" hangingPunct="1">
              <a:buFontTx/>
              <a:buNone/>
            </a:pPr>
            <a:r>
              <a:rPr lang="ru-RU" sz="4800" smtClean="0"/>
              <a:t>  Среднеарифметическое.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42988" y="404813"/>
            <a:ext cx="7339012" cy="59769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портфеля и рюкзака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(ранец);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Женщины и рыбы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rgbClr val="FFFF00"/>
                </a:solidFill>
              </a:rPr>
              <a:t>(русалка);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мужчины и коня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(кентавр);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кобылы и осла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(мул);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0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34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34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34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34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342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342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342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342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3427" grpId="0" build="p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88913"/>
            <a:ext cx="7696200" cy="6192837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  <a:r>
              <a:rPr lang="ru-RU" sz="4000" smtClean="0"/>
              <a:t>- змеи и ящерицы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rgbClr val="FFFF00"/>
                </a:solidFill>
              </a:rPr>
              <a:t>(амфисбена, или двуходка);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носка и чулка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rgbClr val="FFFF00"/>
                </a:solidFill>
              </a:rPr>
              <a:t>(гольф);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кола и пятерки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(тройка);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- ежа и змеи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rgbClr val="FFFF00"/>
                </a:solidFill>
              </a:rPr>
              <a:t>(колючая проволока);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400" smtClean="0"/>
              <a:t> 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44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44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44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44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44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44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445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445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10445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4451" grpId="0" build="p"/>
    </p:bld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258888" y="333375"/>
            <a:ext cx="7123112" cy="590391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- </a:t>
            </a:r>
            <a:r>
              <a:rPr lang="ru-RU" sz="4000" smtClean="0"/>
              <a:t>яблока и персика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(нектарин);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- велосипеда и мотоцикла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 мопед);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- трамвая и поезда</a:t>
            </a:r>
          </a:p>
          <a:p>
            <a:pPr eaLnBrk="1" hangingPunct="1">
              <a:buFontTx/>
              <a:buNone/>
            </a:pPr>
            <a:r>
              <a:rPr lang="ru-RU" sz="4000" smtClean="0">
                <a:solidFill>
                  <a:srgbClr val="FFFF00"/>
                </a:solidFill>
              </a:rPr>
              <a:t>   (электричка);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- апельсина и лимона</a:t>
            </a:r>
          </a:p>
          <a:p>
            <a:pPr eaLnBrk="1" hangingPunct="1">
              <a:buFontTx/>
              <a:buNone/>
            </a:pPr>
            <a:r>
              <a:rPr lang="ru-RU" sz="4000" smtClean="0"/>
              <a:t>   </a:t>
            </a:r>
            <a:r>
              <a:rPr lang="ru-RU" sz="4000" smtClean="0">
                <a:solidFill>
                  <a:srgbClr val="FFFF00"/>
                </a:solidFill>
              </a:rPr>
              <a:t>(грейпфрут),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547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547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547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547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547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547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547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547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5475" grpId="0" build="p"/>
    </p:bld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404813"/>
            <a:ext cx="7696200" cy="5688012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2800" smtClean="0"/>
              <a:t> - </a:t>
            </a:r>
            <a:r>
              <a:rPr lang="ru-RU" sz="3600" smtClean="0"/>
              <a:t>туфельки и сапога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FFFF00"/>
                </a:solidFill>
              </a:rPr>
              <a:t>   (ботинок);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- пианино и баяна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FFFF00"/>
                </a:solidFill>
              </a:rPr>
              <a:t>   (аккордеон);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- холодильника и вентилятора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  </a:t>
            </a:r>
            <a:r>
              <a:rPr lang="ru-RU" sz="3600" smtClean="0">
                <a:solidFill>
                  <a:srgbClr val="FFFF00"/>
                </a:solidFill>
              </a:rPr>
              <a:t>(кондиционер);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/>
              <a:t> - человека и обезьяны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3600" smtClean="0">
                <a:solidFill>
                  <a:srgbClr val="FFFF00"/>
                </a:solidFill>
              </a:rPr>
              <a:t>   (питекантроп – древнейший человек).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3600" smtClean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10649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0649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10649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 nodeType="clickPar">
                      <p:stCondLst>
                        <p:cond delay="indefinite"/>
                      </p:stCondLst>
                      <p:childTnLst>
                        <p:par>
                          <p:cTn id="2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6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10649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0649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 nodeType="clickPar">
                      <p:stCondLst>
                        <p:cond delay="indefinite"/>
                      </p:stCondLst>
                      <p:childTnLst>
                        <p:par>
                          <p:cTn id="3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0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10649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 nodeType="clickPar">
                      <p:stCondLst>
                        <p:cond delay="indefinite"/>
                      </p:stCondLst>
                      <p:childTnLst>
                        <p:par>
                          <p:cTn id="4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7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500" fill="hold"/>
                                        <p:tgtEl>
                                          <p:spTgt spid="10649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 nodeType="clickPar">
                      <p:stCondLst>
                        <p:cond delay="indefinite"/>
                      </p:stCondLst>
                      <p:childTnLst>
                        <p:par>
                          <p:cTn id="53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4" presetID="44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500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10649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6499" grpId="0" build="p"/>
    </p:bld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49155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806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812088" y="58769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116013"/>
          </a:xfrm>
        </p:spPr>
        <p:txBody>
          <a:bodyPr/>
          <a:lstStyle/>
          <a:p>
            <a:pPr eaLnBrk="1" hangingPunct="1"/>
            <a:r>
              <a:rPr lang="ru-RU" smtClean="0"/>
              <a:t>Урок 7. </a:t>
            </a:r>
            <a:r>
              <a:rPr lang="ru-RU" smtClean="0">
                <a:solidFill>
                  <a:srgbClr val="FFCC00"/>
                </a:solidFill>
              </a:rPr>
              <a:t>БИОЛОГИЯ</a:t>
            </a:r>
          </a:p>
        </p:txBody>
      </p:sp>
      <p:pic>
        <p:nvPicPr>
          <p:cNvPr id="9222" name="Picture 6" descr="1308653464_biologiya_-seriya-audiokursov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55650" y="1196975"/>
            <a:ext cx="4967288" cy="4967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0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4" cstate="print"/>
          <a:srcRect/>
          <a:stretch>
            <a:fillRect/>
          </a:stretch>
        </p:blipFill>
        <p:spPr>
          <a:xfrm>
            <a:off x="6372225" y="1268413"/>
            <a:ext cx="1933575" cy="2881312"/>
          </a:xfrm>
          <a:noFill/>
        </p:spPr>
      </p:pic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11863" y="4365625"/>
            <a:ext cx="2519362" cy="167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2. Ариэль Рамирес _ Поль Мориа - В мире животных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6662738" y="61642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921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92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withGroup">
                            <p:stCondLst>
                              <p:cond delay="500"/>
                            </p:stCondLst>
                            <p:childTnLst>
                              <p:par>
                                <p:cTn id="11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500" fill="hold"/>
                                        <p:tgtEl>
                                          <p:spTgt spid="92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92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2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2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53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92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92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34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9218" grpId="0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>
                <a:solidFill>
                  <a:schemeClr val="bg2"/>
                </a:solidFill>
              </a:rPr>
              <a:t>Задание.</a:t>
            </a:r>
            <a:r>
              <a:rPr lang="ru-RU" smtClean="0"/>
              <a:t> </a:t>
            </a:r>
            <a:r>
              <a:rPr lang="ru-RU" smtClean="0">
                <a:solidFill>
                  <a:schemeClr val="folHlink"/>
                </a:solidFill>
              </a:rPr>
              <a:t>ИМИТАЦИЯ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1828800"/>
            <a:ext cx="8353425" cy="36576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/>
              <a:t> </a:t>
            </a:r>
          </a:p>
          <a:p>
            <a:pPr eaLnBrk="1" hangingPunct="1">
              <a:buFontTx/>
              <a:buNone/>
            </a:pPr>
            <a:r>
              <a:rPr lang="ru-RU" smtClean="0"/>
              <a:t> 1. Крик молодого петушка.</a:t>
            </a:r>
          </a:p>
          <a:p>
            <a:pPr eaLnBrk="1" hangingPunct="1">
              <a:buFontTx/>
              <a:buNone/>
            </a:pPr>
            <a:r>
              <a:rPr lang="ru-RU" smtClean="0"/>
              <a:t> 2. Кукареканье взрослого петуха.</a:t>
            </a:r>
          </a:p>
          <a:p>
            <a:pPr eaLnBrk="1" hangingPunct="1">
              <a:buFontTx/>
              <a:buNone/>
            </a:pPr>
            <a:r>
              <a:rPr lang="ru-RU" smtClean="0"/>
              <a:t> 3. Кукареканье петуха-победителя.</a:t>
            </a:r>
          </a:p>
          <a:p>
            <a:pPr eaLnBrk="1" hangingPunct="1">
              <a:buFontTx/>
              <a:buNone/>
            </a:pPr>
            <a:r>
              <a:rPr lang="ru-RU" smtClean="0"/>
              <a:t> 4. Кукареканье старого петуха.</a:t>
            </a:r>
          </a:p>
          <a:p>
            <a:pPr eaLnBrk="1" hangingPunct="1">
              <a:buFontTx/>
              <a:buNone/>
            </a:pPr>
            <a:r>
              <a:rPr lang="ru-RU" smtClean="0"/>
              <a:t>           </a:t>
            </a:r>
          </a:p>
        </p:txBody>
      </p:sp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277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277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3277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 nodeType="clickPar">
                      <p:stCondLst>
                        <p:cond delay="indefinite"/>
                      </p:stCondLst>
                      <p:childTnLst>
                        <p:par>
                          <p:cTn id="2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2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327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27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 nodeType="clickPar">
                      <p:stCondLst>
                        <p:cond delay="indefinite"/>
                      </p:stCondLst>
                      <p:childTnLst>
                        <p:par>
                          <p:cTn id="3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6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1000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327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 nodeType="clickPar">
                      <p:stCondLst>
                        <p:cond delay="indefinite"/>
                      </p:stCondLst>
                      <p:childTnLst>
                        <p:par>
                          <p:cTn id="4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3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1000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27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 nodeType="clickPar">
                      <p:stCondLst>
                        <p:cond delay="indefinite"/>
                      </p:stCondLst>
                      <p:childTnLst>
                        <p:par>
                          <p:cTn id="4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0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27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2770" grpId="0"/>
      <p:bldP spid="32771" grpId="0" build="p"/>
    </p:bld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52227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821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1725" y="57324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52400"/>
            <a:ext cx="6372225" cy="3708400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Задание.</a:t>
            </a:r>
            <a:r>
              <a:rPr lang="ru-RU" smtClean="0"/>
              <a:t> 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/>
              <a:t>ПЕРЕВЁРТЫШИ</a:t>
            </a:r>
            <a:br>
              <a:rPr lang="ru-RU" smtClean="0"/>
            </a:br>
            <a:r>
              <a:rPr lang="ru-RU" smtClean="0"/>
              <a:t/>
            </a:r>
            <a:br>
              <a:rPr lang="ru-RU" smtClean="0"/>
            </a:br>
            <a:r>
              <a:rPr lang="ru-RU" smtClean="0">
                <a:solidFill>
                  <a:srgbClr val="000066"/>
                </a:solidFill>
              </a:rPr>
              <a:t>названий книг</a:t>
            </a:r>
          </a:p>
        </p:txBody>
      </p:sp>
      <p:pic>
        <p:nvPicPr>
          <p:cNvPr id="7171" name="Picture 5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1773238"/>
            <a:ext cx="19288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 8. </a:t>
            </a:r>
            <a:r>
              <a:rPr lang="ru-RU" sz="6000" smtClean="0">
                <a:solidFill>
                  <a:srgbClr val="FFCC00"/>
                </a:solidFill>
              </a:rPr>
              <a:t>Географии</a:t>
            </a:r>
          </a:p>
        </p:txBody>
      </p:sp>
      <p:pic>
        <p:nvPicPr>
          <p:cNvPr id="53251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684213" y="1989138"/>
            <a:ext cx="2689225" cy="2881312"/>
          </a:xfrm>
          <a:noFill/>
        </p:spPr>
      </p:pic>
      <p:pic>
        <p:nvPicPr>
          <p:cNvPr id="53252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635375" y="2852738"/>
            <a:ext cx="4319588" cy="33067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" name="3. Клуб путешествеников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101013" y="5661025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strips dir="r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3.61111E-6 3.33333E-6  C 0.06892 3.33333E-6  0.125 0.02847  0.125 0.06389  C 0.125 0.09907  0.06892 0.12777  3.61111E-6 0.12777  C -0.0691 0.12777  -0.125 0.09907  -0.125 0.06389  C -0.125 0.02847  -0.0691 3.33333E-6  3.61111E-6 3.33333E-6  Z " pathEditMode="relative">
                                      <p:cBhvr>
                                        <p:cTn id="6" dur="20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4800"/>
                            </p:stCondLst>
                            <p:childTnLst>
                              <p:par>
                                <p:cTn id="8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9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0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0242" grpId="0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52400"/>
            <a:ext cx="6870700" cy="1620838"/>
          </a:xfrm>
        </p:spPr>
        <p:txBody>
          <a:bodyPr/>
          <a:lstStyle/>
          <a:p>
            <a:pPr eaLnBrk="1" hangingPunct="1"/>
            <a:r>
              <a:rPr lang="ru-RU" smtClean="0">
                <a:solidFill>
                  <a:schemeClr val="folHlink"/>
                </a:solidFill>
              </a:rPr>
              <a:t>Задание.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endParaRPr lang="ru-RU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ru-RU" sz="4000" b="1" smtClean="0">
                <a:solidFill>
                  <a:srgbClr val="92D050"/>
                </a:solidFill>
              </a:rPr>
              <a:t>Турист! В лесу не передают сводок погоды. Как узнать, какая погода ждет тебя завтра? Назови погоду по народным приметам.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1. Угли в костре быстро покрываются золой и тлеют тускло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4" descr="202936_8522-800x600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571500"/>
            <a:ext cx="6048375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2. На огонь костра летит много насекомых – жди…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8370" name="Picture 4" descr="im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16013" y="1125538"/>
            <a:ext cx="7050087" cy="469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3. Комары и мошки летают столбом, роем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4" descr="stylish_sun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549275"/>
            <a:ext cx="5653088" cy="5057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4. Воробьи громко чирикают, купаются в пыли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4" descr="3897510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484438" y="188913"/>
            <a:ext cx="4427537" cy="64531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549275"/>
            <a:ext cx="7696200" cy="4937125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4400" smtClean="0"/>
              <a:t>Синяя бейсболка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folHlink"/>
                </a:solidFill>
              </a:rPr>
              <a:t>«Красная Шапочка»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smtClean="0"/>
              <a:t>Квадратик</a:t>
            </a:r>
          </a:p>
          <a:p>
            <a:pPr eaLnBrk="1" hangingPunct="1">
              <a:lnSpc>
                <a:spcPct val="80000"/>
              </a:lnSpc>
            </a:pPr>
            <a:r>
              <a:rPr lang="ru-RU" smtClean="0">
                <a:solidFill>
                  <a:schemeClr val="folHlink"/>
                </a:solidFill>
              </a:rPr>
              <a:t>«Колобок»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smtClean="0"/>
              <a:t>Мышка в босоножках</a:t>
            </a:r>
          </a:p>
          <a:p>
            <a:pPr eaLnBrk="1" hangingPunct="1">
              <a:lnSpc>
                <a:spcPct val="80000"/>
              </a:lnSpc>
            </a:pPr>
            <a:r>
              <a:rPr lang="ru-RU" sz="4000" smtClean="0">
                <a:solidFill>
                  <a:schemeClr val="folHlink"/>
                </a:solidFill>
              </a:rPr>
              <a:t>«Кот в сапогах»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smtClean="0"/>
              <a:t>Континент мусора</a:t>
            </a:r>
          </a:p>
          <a:p>
            <a:pPr eaLnBrk="1" hangingPunct="1">
              <a:lnSpc>
                <a:spcPct val="80000"/>
              </a:lnSpc>
            </a:pPr>
            <a:r>
              <a:rPr lang="ru-RU" sz="4400" smtClean="0">
                <a:solidFill>
                  <a:schemeClr val="folHlink"/>
                </a:solidFill>
              </a:rPr>
              <a:t>«Остров сокровищ»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483" grpId="0" build="p"/>
    </p:bld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5. Все одуванчики раскрыты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4" descr="75586908_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58888" y="692150"/>
            <a:ext cx="6600825" cy="4951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6. Лягушки вышли из болота и хрипло квакают – будет…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Picture 4" descr="77218843_large_1313632536_oslikia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03350" y="692150"/>
            <a:ext cx="6456363" cy="4841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7. В лесу везде много паутины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8610" name="Picture 6" descr="0_36de_37e7f738_XL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571500"/>
            <a:ext cx="7620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8. К вечеру сильно стрекочут кузнечики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Picture 4" descr="78852678_10gif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55875" y="333375"/>
            <a:ext cx="4699000" cy="626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9. Ель поднимает ветви, чешуйки ее шишек прижимаются – к…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Picture 4" descr="motivator_2_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124075" y="188913"/>
            <a:ext cx="4903788" cy="6338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23850" y="333375"/>
            <a:ext cx="8820150" cy="6335713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800" smtClean="0"/>
              <a:t>Счастье от глупости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chemeClr val="folHlink"/>
                </a:solidFill>
              </a:rPr>
              <a:t>«Горе от ума»</a:t>
            </a:r>
          </a:p>
          <a:p>
            <a:pPr eaLnBrk="1" hangingPunct="1">
              <a:lnSpc>
                <a:spcPct val="90000"/>
              </a:lnSpc>
            </a:pPr>
            <a:r>
              <a:rPr lang="ru-RU" sz="4800" smtClean="0"/>
              <a:t>Прибитые штилем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chemeClr val="folHlink"/>
                </a:solidFill>
              </a:rPr>
              <a:t>«Унесенные ветром»</a:t>
            </a:r>
          </a:p>
          <a:p>
            <a:pPr eaLnBrk="1" hangingPunct="1">
              <a:lnSpc>
                <a:spcPct val="90000"/>
              </a:lnSpc>
            </a:pPr>
            <a:r>
              <a:rPr lang="ru-RU" sz="4800" smtClean="0"/>
              <a:t>Закон и поощрение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chemeClr val="folHlink"/>
                </a:solidFill>
              </a:rPr>
              <a:t>«Преступление и наказание»</a:t>
            </a:r>
          </a:p>
          <a:p>
            <a:pPr eaLnBrk="1" hangingPunct="1">
              <a:lnSpc>
                <a:spcPct val="90000"/>
              </a:lnSpc>
            </a:pPr>
            <a:r>
              <a:rPr lang="ru-RU" sz="4800" smtClean="0"/>
              <a:t>Завтра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>
                <a:solidFill>
                  <a:schemeClr val="folHlink"/>
                </a:solidFill>
              </a:rPr>
              <a:t>«Накануне»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ru-RU" sz="44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21507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sz="4800" smtClean="0"/>
              <a:t>10. Небо хмурое, а ветки люпина открываются к …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Picture 4" descr="9d02c4191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763713" y="333375"/>
            <a:ext cx="5897562" cy="5897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75779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837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80288" y="5589588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ru-RU" smtClean="0"/>
              <a:t>Урок 9. </a:t>
            </a:r>
            <a:r>
              <a:rPr lang="ru-RU" sz="5400" smtClean="0">
                <a:solidFill>
                  <a:srgbClr val="FFCC00"/>
                </a:solidFill>
              </a:rPr>
              <a:t>Физкультура</a:t>
            </a:r>
          </a:p>
        </p:txBody>
      </p:sp>
      <p:pic>
        <p:nvPicPr>
          <p:cNvPr id="76803" name="Picture 4"/>
          <p:cNvPicPr>
            <a:picLocks noChangeAspect="1" noChangeArrowheads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539750" y="1989138"/>
            <a:ext cx="1928813" cy="2519362"/>
          </a:xfrm>
          <a:noFill/>
        </p:spPr>
      </p:pic>
      <p:pic>
        <p:nvPicPr>
          <p:cNvPr id="76804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2924175"/>
            <a:ext cx="2609850" cy="2332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5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771775" y="1989138"/>
            <a:ext cx="2808288" cy="2327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6806" name="Picture 7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771775" y="4581525"/>
            <a:ext cx="2887663" cy="1919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" name="8. Спортивный Марш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867525" y="55419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5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16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  <p:bldLst>
      <p:bldP spid="11266" grpId="0"/>
    </p:bld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685800" y="0"/>
            <a:ext cx="3771900" cy="5486400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Майк Тайсон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Алексей Ягудин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Алина Кабаева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Диего Марадона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Наталья Садова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Владимир Крамник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Михаэль Шумахер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Елена Исинбаева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Денис Никифоров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Мартина Хингис</a:t>
            </a:r>
          </a:p>
          <a:p>
            <a:pPr eaLnBrk="1" hangingPunct="1">
              <a:buFontTx/>
              <a:buNone/>
            </a:pPr>
            <a:r>
              <a:rPr lang="ru-RU" smtClean="0">
                <a:solidFill>
                  <a:srgbClr val="FFFF00"/>
                </a:solidFill>
              </a:rPr>
              <a:t>Евгений Дементьев</a:t>
            </a:r>
          </a:p>
          <a:p>
            <a:pPr eaLnBrk="1" hangingPunct="1">
              <a:buFontTx/>
              <a:buNone/>
            </a:pPr>
            <a:endParaRPr lang="ru-RU" smtClean="0"/>
          </a:p>
        </p:txBody>
      </p:sp>
      <p:sp>
        <p:nvSpPr>
          <p:cNvPr id="36871" name="Rectangle 7"/>
          <p:cNvSpPr>
            <a:spLocks noGrp="1" noChangeArrowheads="1"/>
          </p:cNvSpPr>
          <p:nvPr>
            <p:ph sz="half" idx="2"/>
          </p:nvPr>
        </p:nvSpPr>
        <p:spPr>
          <a:xfrm>
            <a:off x="4610100" y="-171450"/>
            <a:ext cx="3922713" cy="6696075"/>
          </a:xfrm>
        </p:spPr>
        <p:txBody>
          <a:bodyPr/>
          <a:lstStyle/>
          <a:p>
            <a:pPr eaLnBrk="1" hangingPunct="1">
              <a:buFontTx/>
              <a:buNone/>
            </a:pPr>
            <a:endParaRPr lang="ru-RU" smtClean="0"/>
          </a:p>
          <a:p>
            <a:pPr eaLnBrk="1" hangingPunct="1">
              <a:buFontTx/>
              <a:buNone/>
            </a:pPr>
            <a:r>
              <a:rPr lang="ru-RU" smtClean="0"/>
              <a:t>    футбол</a:t>
            </a:r>
          </a:p>
          <a:p>
            <a:pPr eaLnBrk="1" hangingPunct="1">
              <a:buFontTx/>
              <a:buNone/>
            </a:pPr>
            <a:r>
              <a:rPr lang="ru-RU" smtClean="0"/>
              <a:t>    лыжные гонки</a:t>
            </a:r>
          </a:p>
          <a:p>
            <a:pPr eaLnBrk="1" hangingPunct="1">
              <a:buFontTx/>
              <a:buNone/>
            </a:pPr>
            <a:r>
              <a:rPr lang="ru-RU" smtClean="0"/>
              <a:t>    фигурное катание</a:t>
            </a:r>
          </a:p>
          <a:p>
            <a:pPr eaLnBrk="1" hangingPunct="1">
              <a:buFontTx/>
              <a:buNone/>
            </a:pPr>
            <a:r>
              <a:rPr lang="ru-RU" smtClean="0"/>
              <a:t>    теннис</a:t>
            </a:r>
          </a:p>
          <a:p>
            <a:pPr eaLnBrk="1" hangingPunct="1">
              <a:buFontTx/>
              <a:buNone/>
            </a:pPr>
            <a:r>
              <a:rPr lang="ru-RU" smtClean="0"/>
              <a:t>    художественная гимнастика</a:t>
            </a:r>
          </a:p>
          <a:p>
            <a:pPr eaLnBrk="1" hangingPunct="1">
              <a:buFontTx/>
              <a:buNone/>
            </a:pPr>
            <a:r>
              <a:rPr lang="ru-RU" smtClean="0"/>
              <a:t>   спортивная ходьба</a:t>
            </a:r>
          </a:p>
          <a:p>
            <a:pPr eaLnBrk="1" hangingPunct="1">
              <a:buFontTx/>
              <a:buNone/>
            </a:pPr>
            <a:r>
              <a:rPr lang="ru-RU" smtClean="0"/>
              <a:t>   шахматы</a:t>
            </a:r>
          </a:p>
          <a:p>
            <a:pPr eaLnBrk="1" hangingPunct="1">
              <a:buFontTx/>
              <a:buNone/>
            </a:pPr>
            <a:r>
              <a:rPr lang="ru-RU" smtClean="0"/>
              <a:t>   метание диска</a:t>
            </a:r>
          </a:p>
          <a:p>
            <a:pPr eaLnBrk="1" hangingPunct="1">
              <a:buFontTx/>
              <a:buNone/>
            </a:pPr>
            <a:r>
              <a:rPr lang="ru-RU" smtClean="0"/>
              <a:t>   прыжки с шестом</a:t>
            </a:r>
          </a:p>
          <a:p>
            <a:pPr eaLnBrk="1" hangingPunct="1">
              <a:buFontTx/>
              <a:buNone/>
            </a:pPr>
            <a:r>
              <a:rPr lang="ru-RU" smtClean="0"/>
              <a:t>    гонки</a:t>
            </a:r>
          </a:p>
          <a:p>
            <a:pPr eaLnBrk="1" hangingPunct="1">
              <a:buFontTx/>
              <a:buNone/>
            </a:pPr>
            <a:r>
              <a:rPr lang="ru-RU" smtClean="0"/>
              <a:t>    бокс</a:t>
            </a:r>
          </a:p>
          <a:p>
            <a:pPr eaLnBrk="1" hangingPunct="1"/>
            <a:endParaRPr lang="ru-RU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79815 " pathEditMode="relative" rAng="0" ptsTypes="AA">
                                      <p:cBhvr>
                                        <p:cTn id="6" dur="2000" fill="hold"/>
                                        <p:tgtEl>
                                          <p:spTgt spid="36871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3194 0.01968 L -0.03194 -0.07477 " pathEditMode="relative" rAng="0" ptsTypes="AA">
                                      <p:cBhvr>
                                        <p:cTn id="10" dur="2000" fill="hold"/>
                                        <p:tgtEl>
                                          <p:spTgt spid="3687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4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125 0.04907 L -0.0125 -0.16088 " pathEditMode="relative" rAng="0" ptsTypes="AA">
                                      <p:cBhvr>
                                        <p:cTn id="14" dur="2000" fill="hold"/>
                                        <p:tgtEl>
                                          <p:spTgt spid="3687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05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-0.27315 " pathEditMode="relative" ptsTypes="AA">
                                      <p:cBhvr>
                                        <p:cTn id="18" dur="2000" fill="hold"/>
                                        <p:tgtEl>
                                          <p:spTgt spid="36871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105 0.02732 L 0.00105 -0.11967 " pathEditMode="relative" rAng="0" ptsTypes="AA">
                                      <p:cBhvr>
                                        <p:cTn id="22" dur="2000" fill="hold"/>
                                        <p:tgtEl>
                                          <p:spTgt spid="36871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74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347 0.03287 L -0.00434 -0.27037 " pathEditMode="relative" rAng="0" ptsTypes="AA">
                                      <p:cBhvr>
                                        <p:cTn id="26" dur="2000" fill="hold"/>
                                        <p:tgtEl>
                                          <p:spTgt spid="36871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" y="-15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.00781 -0.13657 " pathEditMode="relative" ptsTypes="AA">
                                      <p:cBhvr>
                                        <p:cTn id="30" dur="2000" fill="hold"/>
                                        <p:tgtEl>
                                          <p:spTgt spid="36871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48311 " pathEditMode="relative" ptsTypes="AA">
                                      <p:cBhvr>
                                        <p:cTn id="34" dur="2000" fill="hold"/>
                                        <p:tgtEl>
                                          <p:spTgt spid="3687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504 0.02477 L 0.00434 0.17153 " pathEditMode="relative" rAng="0" ptsTypes="AA">
                                      <p:cBhvr>
                                        <p:cTn id="38" dur="2000" fill="hold"/>
                                        <p:tgtEl>
                                          <p:spTgt spid="36871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73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 nodeType="clickPar">
                      <p:stCondLst>
                        <p:cond delay="indefinite"/>
                      </p:stCondLst>
                      <p:childTnLst>
                        <p:par>
                          <p:cTn id="4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1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3.7037E-6 L -0.01579 0.70093 " pathEditMode="relative" rAng="0" ptsTypes="AA">
                                      <p:cBhvr>
                                        <p:cTn id="42" dur="2000" fill="hold"/>
                                        <p:tgtEl>
                                          <p:spTgt spid="3687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8" y="35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0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2813 0.0118 L -0.02031 0.25486 " pathEditMode="relative" rAng="0" ptsTypes="AA">
                                      <p:cBhvr>
                                        <p:cTn id="46" dur="2000" fill="hold"/>
                                        <p:tgtEl>
                                          <p:spTgt spid="3687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" y="12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1125538"/>
            <a:ext cx="8964613" cy="1798637"/>
          </a:xfrm>
        </p:spPr>
        <p:txBody>
          <a:bodyPr/>
          <a:lstStyle/>
          <a:p>
            <a:pPr eaLnBrk="1" hangingPunct="1"/>
            <a:r>
              <a:rPr lang="ru-RU" sz="12000" smtClean="0">
                <a:solidFill>
                  <a:schemeClr val="folHlink"/>
                </a:solidFill>
              </a:rPr>
              <a:t>Молодцы!</a:t>
            </a:r>
          </a:p>
        </p:txBody>
      </p:sp>
      <p:pic>
        <p:nvPicPr>
          <p:cNvPr id="78851" name="Picture 3" descr="j0336887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3" cstate="print"/>
          <a:srcRect/>
          <a:stretch>
            <a:fillRect/>
          </a:stretch>
        </p:blipFill>
        <p:spPr>
          <a:xfrm>
            <a:off x="2771775" y="2852738"/>
            <a:ext cx="2667000" cy="3243262"/>
          </a:xfrm>
        </p:spPr>
      </p:pic>
      <p:pic>
        <p:nvPicPr>
          <p:cNvPr id="2" name="j0212853.wav">
            <a:hlinkClick r:id="" action="ppaction://media"/>
          </p:cNvPr>
          <p:cNvPicPr>
            <a:picLocks noRot="1" noChangeAspect="1"/>
          </p:cNvPicPr>
          <p:nvPr>
            <a:wavAudioFile r:embed="rId1" name="j0214098.wav"/>
          </p:nvPr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019925" y="5084763"/>
            <a:ext cx="609600" cy="60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74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>
                <p:cTn id="7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audio>
          </p:childTnLst>
        </p:cTn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700213"/>
            <a:ext cx="7696200" cy="3786187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mtClean="0">
                <a:solidFill>
                  <a:srgbClr val="FFCC00"/>
                </a:solidFill>
              </a:rPr>
              <a:t>Что такое:  скажешь «Не приходи» - все равно приходит, скажешь «Не уходи» - все равно уходит.</a:t>
            </a:r>
          </a:p>
          <a:p>
            <a:pPr eaLnBrk="1" hangingPunct="1">
              <a:buFontTx/>
              <a:buNone/>
            </a:pPr>
            <a:endParaRPr lang="ru-RU" smtClean="0">
              <a:solidFill>
                <a:srgbClr val="FFCC00"/>
              </a:solidFill>
            </a:endParaRPr>
          </a:p>
          <a:p>
            <a:pPr eaLnBrk="1" hangingPunct="1">
              <a:buFontTx/>
              <a:buNone/>
            </a:pPr>
            <a:r>
              <a:rPr lang="ru-RU" smtClean="0"/>
              <a:t>Вот так и прошло время нашего последнего урока.  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3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379" grpId="0" build="p"/>
    </p:bld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1196975"/>
            <a:ext cx="8208963" cy="2736850"/>
          </a:xfrm>
        </p:spPr>
        <p:txBody>
          <a:bodyPr/>
          <a:lstStyle/>
          <a:p>
            <a:pPr eaLnBrk="1" hangingPunct="1"/>
            <a:r>
              <a:rPr lang="ru-RU" sz="6000" smtClean="0"/>
              <a:t>НИ ПУХА, НИ ПЕРА!</a:t>
            </a:r>
            <a:br>
              <a:rPr lang="ru-RU" sz="6000" smtClean="0"/>
            </a:br>
            <a:r>
              <a:rPr lang="ru-RU" smtClean="0"/>
              <a:t/>
            </a:r>
            <a:br>
              <a:rPr lang="ru-RU" smtClean="0"/>
            </a:br>
            <a:endParaRPr lang="ru-RU" sz="4000" smtClean="0">
              <a:solidFill>
                <a:schemeClr val="bg2"/>
              </a:solidFill>
            </a:endParaRPr>
          </a:p>
        </p:txBody>
      </p:sp>
      <p:pic>
        <p:nvPicPr>
          <p:cNvPr id="80899" name="Picture 4" descr="j0356784"/>
          <p:cNvPicPr>
            <a:picLocks noChangeAspect="1" noChangeArrowheads="1" noCrop="1"/>
          </p:cNvPicPr>
          <p:nvPr>
            <p:ph type="body" sz="half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971550" y="3357563"/>
            <a:ext cx="2663825" cy="2663825"/>
          </a:xfrm>
        </p:spPr>
      </p:pic>
      <p:pic>
        <p:nvPicPr>
          <p:cNvPr id="80900" name="Picture 5" descr="j0213508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76600" y="3357563"/>
            <a:ext cx="2625725" cy="262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0901" name="Picture 6" descr="j0356712"/>
          <p:cNvPicPr>
            <a:picLocks noChangeAspect="1" noChangeArrowheads="1" noCrop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67400" y="3068638"/>
            <a:ext cx="2698750" cy="269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comb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3072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307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2" grpId="0"/>
    </p:bld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260350"/>
            <a:ext cx="7199313" cy="1368425"/>
          </a:xfrm>
        </p:spPr>
        <p:txBody>
          <a:bodyPr/>
          <a:lstStyle/>
          <a:p>
            <a:pPr eaLnBrk="1" hangingPunct="1"/>
            <a:r>
              <a:rPr lang="ru-RU" sz="4800" smtClean="0">
                <a:solidFill>
                  <a:schemeClr val="bg2"/>
                </a:solidFill>
              </a:rPr>
              <a:t>К чёрту, к чёрту, </a:t>
            </a:r>
            <a:br>
              <a:rPr lang="ru-RU" sz="4800" smtClean="0">
                <a:solidFill>
                  <a:schemeClr val="bg2"/>
                </a:solidFill>
              </a:rPr>
            </a:br>
            <a:r>
              <a:rPr lang="ru-RU" sz="4800" smtClean="0">
                <a:solidFill>
                  <a:schemeClr val="bg2"/>
                </a:solidFill>
              </a:rPr>
              <a:t>к чёрту.</a:t>
            </a:r>
          </a:p>
        </p:txBody>
      </p:sp>
      <p:pic>
        <p:nvPicPr>
          <p:cNvPr id="48133" name="Picture 5" descr="001qx37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92275" y="1835150"/>
            <a:ext cx="6119813" cy="4808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813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481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 nodeType="clickPar">
                      <p:stCondLst>
                        <p:cond delay="indefinite"/>
                      </p:stCondLst>
                      <p:childTnLst>
                        <p:par>
                          <p:cTn id="11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2" presetID="8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48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8130" grpId="0"/>
    </p:bld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9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sp>
        <p:nvSpPr>
          <p:cNvPr id="8294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2948" name="Picture 4" descr="posled-zvonok-korrekciya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-14288"/>
            <a:ext cx="9144000" cy="68722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333375"/>
            <a:ext cx="7696200" cy="5616575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ru-RU" sz="4400" smtClean="0"/>
              <a:t>Матери и родители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folHlink"/>
                </a:solidFill>
              </a:rPr>
              <a:t>«Отцы и дети»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/>
              <a:t>Манька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folHlink"/>
                </a:solidFill>
              </a:rPr>
              <a:t>«Ванька»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/>
              <a:t>Собачья конура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folHlink"/>
                </a:solidFill>
              </a:rPr>
              <a:t>«Кошкин дом»</a:t>
            </a:r>
          </a:p>
          <a:p>
            <a:pPr eaLnBrk="1" hangingPunct="1">
              <a:lnSpc>
                <a:spcPct val="90000"/>
              </a:lnSpc>
            </a:pPr>
            <a:r>
              <a:rPr lang="ru-RU" sz="4400" smtClean="0"/>
              <a:t>Белый петух</a:t>
            </a:r>
          </a:p>
          <a:p>
            <a:pPr eaLnBrk="1" hangingPunct="1">
              <a:lnSpc>
                <a:spcPct val="90000"/>
              </a:lnSpc>
            </a:pPr>
            <a:r>
              <a:rPr lang="ru-RU" sz="3600" smtClean="0">
                <a:solidFill>
                  <a:schemeClr val="folHlink"/>
                </a:solidFill>
              </a:rPr>
              <a:t>«Чёрная курица»</a:t>
            </a:r>
          </a:p>
          <a:p>
            <a:pPr eaLnBrk="1" hangingPunct="1">
              <a:lnSpc>
                <a:spcPct val="90000"/>
              </a:lnSpc>
            </a:pPr>
            <a:endParaRPr lang="ru-RU" sz="3600" smtClean="0">
              <a:solidFill>
                <a:schemeClr val="folHlink"/>
              </a:solidFill>
            </a:endParaRPr>
          </a:p>
          <a:p>
            <a:pPr eaLnBrk="1" hangingPunct="1">
              <a:lnSpc>
                <a:spcPct val="90000"/>
              </a:lnSpc>
            </a:pPr>
            <a:endParaRPr lang="ru-RU" sz="3600" smtClean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98" decel="100000" fill="hold"/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98" decel="100000" fill="hold"/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898" decel="100000" fill="hold"/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898" decel="100000" fill="hold"/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 nodeType="clickPar">
                      <p:stCondLst>
                        <p:cond delay="indefinite"/>
                      </p:stCondLst>
                      <p:childTnLst>
                        <p:par>
                          <p:cTn id="3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7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898" decel="100000" fill="hold"/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 nodeType="clickPar">
                      <p:stCondLst>
                        <p:cond delay="indefinite"/>
                      </p:stCondLst>
                      <p:childTnLst>
                        <p:par>
                          <p:cTn id="4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45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898" decel="100000" fill="hold"/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 nodeType="clickPar">
                      <p:stCondLst>
                        <p:cond delay="indefinite"/>
                      </p:stCondLst>
                      <p:childTnLst>
                        <p:par>
                          <p:cTn id="5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3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6" dur="1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898" decel="100000" fill="hold"/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 nodeType="clickPar">
                      <p:stCondLst>
                        <p:cond delay="indefinite"/>
                      </p:stCondLst>
                      <p:childTnLst>
                        <p:par>
                          <p:cTn id="6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61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3" dur="1000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898" decel="100000" fill="hold"/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" accel="100000" fill="hold">
                                          <p:stCondLst>
                                            <p:cond delay="898"/>
                                          </p:stCondLst>
                                        </p:cTn>
                                        <p:tgtEl>
                                          <p:spTgt spid="50179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179" grpId="0" build="p"/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9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endParaRPr lang="ru-RU" smtClean="0"/>
          </a:p>
        </p:txBody>
      </p:sp>
      <p:pic>
        <p:nvPicPr>
          <p:cNvPr id="83971" name="Picture 4" descr="94782899"/>
          <p:cNvPicPr>
            <a:picLocks noChangeAspect="1" noChangeArrowheads="1" noCrop="1"/>
          </p:cNvPicPr>
          <p:nvPr>
            <p:ph type="body"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67525"/>
          </a:xfrm>
        </p:spPr>
      </p:pic>
      <p:pic>
        <p:nvPicPr>
          <p:cNvPr id="83972" name="Picture 5" descr="bells"/>
          <p:cNvPicPr>
            <a:picLocks noChangeAspect="1" noChangeArrowheads="1" noCrop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16688" y="5445125"/>
            <a:ext cx="16240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685800" y="1125538"/>
            <a:ext cx="5254625" cy="3167062"/>
          </a:xfrm>
        </p:spPr>
        <p:txBody>
          <a:bodyPr/>
          <a:lstStyle/>
          <a:p>
            <a:pPr eaLnBrk="1" hangingPunct="1"/>
            <a:r>
              <a:rPr lang="ru-RU" sz="4800" smtClean="0"/>
              <a:t> </a:t>
            </a:r>
            <a:r>
              <a:rPr lang="ru-RU" sz="4800" smtClean="0">
                <a:solidFill>
                  <a:schemeClr val="folHlink"/>
                </a:solidFill>
              </a:rPr>
              <a:t>Задание.</a:t>
            </a:r>
            <a:r>
              <a:rPr lang="ru-RU" sz="4800" smtClean="0"/>
              <a:t> </a:t>
            </a:r>
            <a:br>
              <a:rPr lang="ru-RU" sz="4800" smtClean="0"/>
            </a:br>
            <a:r>
              <a:rPr lang="ru-RU" sz="4800" smtClean="0"/>
              <a:t/>
            </a:r>
            <a:br>
              <a:rPr lang="ru-RU" sz="4800" smtClean="0"/>
            </a:br>
            <a:r>
              <a:rPr lang="ru-RU" sz="4800" smtClean="0"/>
              <a:t>ПЕРЕВЁРТЫШИ</a:t>
            </a:r>
            <a:br>
              <a:rPr lang="ru-RU" sz="4800" smtClean="0"/>
            </a:br>
            <a:r>
              <a:rPr lang="ru-RU" sz="4800" smtClean="0"/>
              <a:t> </a:t>
            </a:r>
            <a:br>
              <a:rPr lang="ru-RU" sz="4800" smtClean="0"/>
            </a:br>
            <a:r>
              <a:rPr lang="ru-RU" sz="4000" smtClean="0">
                <a:solidFill>
                  <a:schemeClr val="bg2"/>
                </a:solidFill>
              </a:rPr>
              <a:t>строчек из</a:t>
            </a:r>
            <a:br>
              <a:rPr lang="ru-RU" sz="4000" smtClean="0">
                <a:solidFill>
                  <a:schemeClr val="bg2"/>
                </a:solidFill>
              </a:rPr>
            </a:br>
            <a:r>
              <a:rPr lang="ru-RU" sz="4000" smtClean="0">
                <a:solidFill>
                  <a:schemeClr val="bg2"/>
                </a:solidFill>
              </a:rPr>
              <a:t>стихотворений</a:t>
            </a:r>
          </a:p>
        </p:txBody>
      </p:sp>
      <p:pic>
        <p:nvPicPr>
          <p:cNvPr id="11267" name="Picture 5" descr="AG00317_"/>
          <p:cNvPicPr>
            <a:picLocks noChangeAspect="1" noChangeArrowheads="1" noCrop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300788" y="3141663"/>
            <a:ext cx="1928812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Пастель">
  <a:themeElements>
    <a:clrScheme name="Пастель 7">
      <a:dk1>
        <a:srgbClr val="000000"/>
      </a:dk1>
      <a:lt1>
        <a:srgbClr val="FFFFFF"/>
      </a:lt1>
      <a:dk2>
        <a:srgbClr val="800080"/>
      </a:dk2>
      <a:lt2>
        <a:srgbClr val="FFFFFF"/>
      </a:lt2>
      <a:accent1>
        <a:srgbClr val="CC66FF"/>
      </a:accent1>
      <a:accent2>
        <a:srgbClr val="990099"/>
      </a:accent2>
      <a:accent3>
        <a:srgbClr val="C0AAC0"/>
      </a:accent3>
      <a:accent4>
        <a:srgbClr val="DADADA"/>
      </a:accent4>
      <a:accent5>
        <a:srgbClr val="E2B8FF"/>
      </a:accent5>
      <a:accent6>
        <a:srgbClr val="8A008A"/>
      </a:accent6>
      <a:hlink>
        <a:srgbClr val="FF9900"/>
      </a:hlink>
      <a:folHlink>
        <a:srgbClr val="FF3300"/>
      </a:folHlink>
    </a:clrScheme>
    <a:fontScheme name="Пастель">
      <a:majorFont>
        <a:latin typeface="Comic Sans MS"/>
        <a:ea typeface=""/>
        <a:cs typeface=""/>
      </a:majorFont>
      <a:minorFont>
        <a:latin typeface="Comic Sans MS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Пастель 1">
        <a:dk1>
          <a:srgbClr val="000000"/>
        </a:dk1>
        <a:lt1>
          <a:srgbClr val="FFFFFF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FFFFFF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2">
        <a:dk1>
          <a:srgbClr val="000000"/>
        </a:dk1>
        <a:lt1>
          <a:srgbClr val="FFFFFF"/>
        </a:lt1>
        <a:dk2>
          <a:srgbClr val="000000"/>
        </a:dk2>
        <a:lt2>
          <a:srgbClr val="99CCFF"/>
        </a:lt2>
        <a:accent1>
          <a:srgbClr val="CCCCFF"/>
        </a:accent1>
        <a:accent2>
          <a:srgbClr val="000066"/>
        </a:accent2>
        <a:accent3>
          <a:srgbClr val="FFFFFF"/>
        </a:accent3>
        <a:accent4>
          <a:srgbClr val="000000"/>
        </a:accent4>
        <a:accent5>
          <a:srgbClr val="E2E2FF"/>
        </a:accent5>
        <a:accent6>
          <a:srgbClr val="00005C"/>
        </a:accent6>
        <a:hlink>
          <a:srgbClr val="00B200"/>
        </a:hlink>
        <a:folHlink>
          <a:srgbClr val="CCFF3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3">
        <a:dk1>
          <a:srgbClr val="000000"/>
        </a:dk1>
        <a:lt1>
          <a:srgbClr val="FFFFFF"/>
        </a:lt1>
        <a:dk2>
          <a:srgbClr val="000000"/>
        </a:dk2>
        <a:lt2>
          <a:srgbClr val="3399FF"/>
        </a:lt2>
        <a:accent1>
          <a:srgbClr val="CCECFF"/>
        </a:accent1>
        <a:accent2>
          <a:srgbClr val="008080"/>
        </a:accent2>
        <a:accent3>
          <a:srgbClr val="FFFFFF"/>
        </a:accent3>
        <a:accent4>
          <a:srgbClr val="000000"/>
        </a:accent4>
        <a:accent5>
          <a:srgbClr val="E2F4FF"/>
        </a:accent5>
        <a:accent6>
          <a:srgbClr val="007373"/>
        </a:accent6>
        <a:hlink>
          <a:srgbClr val="009999"/>
        </a:hlink>
        <a:folHlink>
          <a:srgbClr val="3366CC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4">
        <a:dk1>
          <a:srgbClr val="808000"/>
        </a:dk1>
        <a:lt1>
          <a:srgbClr val="FFFFFF"/>
        </a:lt1>
        <a:dk2>
          <a:srgbClr val="336600"/>
        </a:dk2>
        <a:lt2>
          <a:srgbClr val="FFFFFF"/>
        </a:lt2>
        <a:accent1>
          <a:srgbClr val="99CC00"/>
        </a:accent1>
        <a:accent2>
          <a:srgbClr val="003300"/>
        </a:accent2>
        <a:accent3>
          <a:srgbClr val="ADB8AA"/>
        </a:accent3>
        <a:accent4>
          <a:srgbClr val="DADADA"/>
        </a:accent4>
        <a:accent5>
          <a:srgbClr val="CAE2AA"/>
        </a:accent5>
        <a:accent6>
          <a:srgbClr val="002D00"/>
        </a:accent6>
        <a:hlink>
          <a:srgbClr val="CCCC00"/>
        </a:hlink>
        <a:folHlink>
          <a:srgbClr val="CCFF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5">
        <a:dk1>
          <a:srgbClr val="808080"/>
        </a:dk1>
        <a:lt1>
          <a:srgbClr val="FFFFFF"/>
        </a:lt1>
        <a:dk2>
          <a:srgbClr val="003366"/>
        </a:dk2>
        <a:lt2>
          <a:srgbClr val="CCECFF"/>
        </a:lt2>
        <a:accent1>
          <a:srgbClr val="33CCCC"/>
        </a:accent1>
        <a:accent2>
          <a:srgbClr val="006699"/>
        </a:accent2>
        <a:accent3>
          <a:srgbClr val="AAADB8"/>
        </a:accent3>
        <a:accent4>
          <a:srgbClr val="DADADA"/>
        </a:accent4>
        <a:accent5>
          <a:srgbClr val="ADE2E2"/>
        </a:accent5>
        <a:accent6>
          <a:srgbClr val="005C8A"/>
        </a:accent6>
        <a:hlink>
          <a:srgbClr val="00FFFF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6">
        <a:dk1>
          <a:srgbClr val="6666FF"/>
        </a:dk1>
        <a:lt1>
          <a:srgbClr val="FFFFFF"/>
        </a:lt1>
        <a:dk2>
          <a:srgbClr val="000066"/>
        </a:dk2>
        <a:lt2>
          <a:srgbClr val="FFFFFF"/>
        </a:lt2>
        <a:accent1>
          <a:srgbClr val="33CCFF"/>
        </a:accent1>
        <a:accent2>
          <a:srgbClr val="0000FF"/>
        </a:accent2>
        <a:accent3>
          <a:srgbClr val="AAAAB8"/>
        </a:accent3>
        <a:accent4>
          <a:srgbClr val="DADADA"/>
        </a:accent4>
        <a:accent5>
          <a:srgbClr val="ADE2FF"/>
        </a:accent5>
        <a:accent6>
          <a:srgbClr val="0000E7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7">
        <a:dk1>
          <a:srgbClr val="000000"/>
        </a:dk1>
        <a:lt1>
          <a:srgbClr val="FFFFFF"/>
        </a:lt1>
        <a:dk2>
          <a:srgbClr val="800080"/>
        </a:dk2>
        <a:lt2>
          <a:srgbClr val="FFFFFF"/>
        </a:lt2>
        <a:accent1>
          <a:srgbClr val="CC66FF"/>
        </a:accent1>
        <a:accent2>
          <a:srgbClr val="990099"/>
        </a:accent2>
        <a:accent3>
          <a:srgbClr val="C0AAC0"/>
        </a:accent3>
        <a:accent4>
          <a:srgbClr val="DADADA"/>
        </a:accent4>
        <a:accent5>
          <a:srgbClr val="E2B8FF"/>
        </a:accent5>
        <a:accent6>
          <a:srgbClr val="8A008A"/>
        </a:accent6>
        <a:hlink>
          <a:srgbClr val="FF9900"/>
        </a:hlink>
        <a:folHlink>
          <a:srgbClr val="FF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8">
        <a:dk1>
          <a:srgbClr val="FF3300"/>
        </a:dk1>
        <a:lt1>
          <a:srgbClr val="FFFFFF"/>
        </a:lt1>
        <a:dk2>
          <a:srgbClr val="800000"/>
        </a:dk2>
        <a:lt2>
          <a:srgbClr val="FFFFCC"/>
        </a:lt2>
        <a:accent1>
          <a:srgbClr val="FF7C80"/>
        </a:accent1>
        <a:accent2>
          <a:srgbClr val="990000"/>
        </a:accent2>
        <a:accent3>
          <a:srgbClr val="C0AAAA"/>
        </a:accent3>
        <a:accent4>
          <a:srgbClr val="DADADA"/>
        </a:accent4>
        <a:accent5>
          <a:srgbClr val="FFBFC0"/>
        </a:accent5>
        <a:accent6>
          <a:srgbClr val="8A0000"/>
        </a:accent6>
        <a:hlink>
          <a:srgbClr val="FF66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Пастель 9">
        <a:dk1>
          <a:srgbClr val="000000"/>
        </a:dk1>
        <a:lt1>
          <a:srgbClr val="00FF00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AAFFAA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Пастель 10">
        <a:dk1>
          <a:srgbClr val="000000"/>
        </a:dk1>
        <a:lt1>
          <a:srgbClr val="99FF66"/>
        </a:lt1>
        <a:dk2>
          <a:srgbClr val="FF0000"/>
        </a:dk2>
        <a:lt2>
          <a:srgbClr val="FFB800"/>
        </a:lt2>
        <a:accent1>
          <a:srgbClr val="FFEF66"/>
        </a:accent1>
        <a:accent2>
          <a:srgbClr val="000000"/>
        </a:accent2>
        <a:accent3>
          <a:srgbClr val="CAFFB8"/>
        </a:accent3>
        <a:accent4>
          <a:srgbClr val="000000"/>
        </a:accent4>
        <a:accent5>
          <a:srgbClr val="FFF6B8"/>
        </a:accent5>
        <a:accent6>
          <a:srgbClr val="000000"/>
        </a:accent6>
        <a:hlink>
          <a:srgbClr val="00B200"/>
        </a:hlink>
        <a:folHlink>
          <a:srgbClr val="703DFF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Crayons</Template>
  <TotalTime>1222</TotalTime>
  <Words>1066</Words>
  <Application>Microsoft Office PowerPoint</Application>
  <PresentationFormat>Экран (4:3)</PresentationFormat>
  <Paragraphs>258</Paragraphs>
  <Slides>80</Slides>
  <Notes>0</Notes>
  <HiddenSlides>0</HiddenSlides>
  <MMClips>18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80</vt:i4>
      </vt:variant>
    </vt:vector>
  </HeadingPairs>
  <TitlesOfParts>
    <vt:vector size="84" baseType="lpstr">
      <vt:lpstr>Comic Sans MS</vt:lpstr>
      <vt:lpstr>Arial</vt:lpstr>
      <vt:lpstr>Calibri</vt:lpstr>
      <vt:lpstr>Пастель</vt:lpstr>
      <vt:lpstr>Весёлые уроки</vt:lpstr>
      <vt:lpstr>Слайд 2</vt:lpstr>
      <vt:lpstr>Слайд 3</vt:lpstr>
      <vt:lpstr>Урок 1. ЛИТЕРАТУРА</vt:lpstr>
      <vt:lpstr>Задание.   ПЕРЕВЁРТЫШИ  названий книг</vt:lpstr>
      <vt:lpstr>Слайд 6</vt:lpstr>
      <vt:lpstr>Слайд 7</vt:lpstr>
      <vt:lpstr>Слайд 8</vt:lpstr>
      <vt:lpstr> Задание.   ПЕРЕВЁРТЫШИ   строчек из стихотворений</vt:lpstr>
      <vt:lpstr>Слайд 10</vt:lpstr>
      <vt:lpstr>Слайд 11</vt:lpstr>
      <vt:lpstr>Слайд 12</vt:lpstr>
      <vt:lpstr>Слайд 13</vt:lpstr>
      <vt:lpstr>Слайд 14</vt:lpstr>
      <vt:lpstr>Урок 2.  Русский язык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  <vt:lpstr>Слайд 23</vt:lpstr>
      <vt:lpstr>Слайд 24</vt:lpstr>
      <vt:lpstr>Урок 3. ГЕОМЕТРИЯ</vt:lpstr>
      <vt:lpstr>Викторина КВАДРАТ или КРУГ</vt:lpstr>
      <vt:lpstr>Слайд 27</vt:lpstr>
      <vt:lpstr>Слайд 28</vt:lpstr>
      <vt:lpstr>Слайд 29</vt:lpstr>
      <vt:lpstr>Слайд 30</vt:lpstr>
      <vt:lpstr>Молодцы!</vt:lpstr>
      <vt:lpstr>Урок 4.   История</vt:lpstr>
      <vt:lpstr>Слайд 33</vt:lpstr>
      <vt:lpstr>Слайд 34</vt:lpstr>
      <vt:lpstr>Молодцы!</vt:lpstr>
      <vt:lpstr>Урок 5. ФИЗИКА</vt:lpstr>
      <vt:lpstr>Задание.</vt:lpstr>
      <vt:lpstr>Слайд 38</vt:lpstr>
      <vt:lpstr>Молодцы!</vt:lpstr>
      <vt:lpstr>Урок 6. АЛГЕБРА</vt:lpstr>
      <vt:lpstr>Задание.</vt:lpstr>
      <vt:lpstr>Слайд 42</vt:lpstr>
      <vt:lpstr>Слайд 43</vt:lpstr>
      <vt:lpstr>Слайд 44</vt:lpstr>
      <vt:lpstr>Слайд 45</vt:lpstr>
      <vt:lpstr>Молодцы!</vt:lpstr>
      <vt:lpstr>Урок 7. БИОЛОГИЯ</vt:lpstr>
      <vt:lpstr>Задание. ИМИТАЦИЯ</vt:lpstr>
      <vt:lpstr>Молодцы!</vt:lpstr>
      <vt:lpstr>Урок 8. Географии</vt:lpstr>
      <vt:lpstr>Задание.</vt:lpstr>
      <vt:lpstr>Слайд 52</vt:lpstr>
      <vt:lpstr>Слайд 53</vt:lpstr>
      <vt:lpstr>Слайд 54</vt:lpstr>
      <vt:lpstr>Слайд 55</vt:lpstr>
      <vt:lpstr>Слайд 56</vt:lpstr>
      <vt:lpstr>Слайд 57</vt:lpstr>
      <vt:lpstr>Слайд 58</vt:lpstr>
      <vt:lpstr>Слайд 59</vt:lpstr>
      <vt:lpstr>Слайд 60</vt:lpstr>
      <vt:lpstr>Слайд 61</vt:lpstr>
      <vt:lpstr>Слайд 62</vt:lpstr>
      <vt:lpstr>Слайд 63</vt:lpstr>
      <vt:lpstr>Слайд 64</vt:lpstr>
      <vt:lpstr>Слайд 65</vt:lpstr>
      <vt:lpstr>Слайд 66</vt:lpstr>
      <vt:lpstr>Слайд 67</vt:lpstr>
      <vt:lpstr>Слайд 68</vt:lpstr>
      <vt:lpstr>Слайд 69</vt:lpstr>
      <vt:lpstr>Слайд 70</vt:lpstr>
      <vt:lpstr>Слайд 71</vt:lpstr>
      <vt:lpstr>Молодцы!</vt:lpstr>
      <vt:lpstr>Урок 9. Физкультура</vt:lpstr>
      <vt:lpstr>Слайд 74</vt:lpstr>
      <vt:lpstr>Молодцы!</vt:lpstr>
      <vt:lpstr>Слайд 76</vt:lpstr>
      <vt:lpstr>НИ ПУХА, НИ ПЕРА!  </vt:lpstr>
      <vt:lpstr>К чёрту, к чёрту,  к чёрту.</vt:lpstr>
      <vt:lpstr>Слайд 79</vt:lpstr>
      <vt:lpstr>Слайд 80</vt:lpstr>
    </vt:vector>
  </TitlesOfParts>
  <Company>-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уроки</dc:title>
  <dc:creator>-</dc:creator>
  <cp:lastModifiedBy>re</cp:lastModifiedBy>
  <cp:revision>39</cp:revision>
  <dcterms:created xsi:type="dcterms:W3CDTF">2012-05-13T00:19:27Z</dcterms:created>
  <dcterms:modified xsi:type="dcterms:W3CDTF">2014-04-05T23:18:29Z</dcterms:modified>
</cp:coreProperties>
</file>