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1" r:id="rId3"/>
    <p:sldId id="263" r:id="rId4"/>
    <p:sldId id="264" r:id="rId5"/>
    <p:sldId id="260" r:id="rId6"/>
    <p:sldId id="256" r:id="rId7"/>
    <p:sldId id="257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71495" cy="237626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600" dirty="0" smtClean="0"/>
              <a:t>Презентация к открытому уроку по фитодизайну</a:t>
            </a:r>
            <a:br>
              <a:rPr lang="ru-RU" sz="2600" dirty="0" smtClean="0"/>
            </a:br>
            <a:r>
              <a:rPr lang="ru-RU" sz="2400" dirty="0" smtClean="0"/>
              <a:t>«</a:t>
            </a:r>
            <a:r>
              <a:rPr lang="ru-RU" sz="2400" dirty="0"/>
              <a:t>Технология изготовления декоративного </a:t>
            </a:r>
            <a:br>
              <a:rPr lang="ru-RU" sz="2400" dirty="0"/>
            </a:br>
            <a:r>
              <a:rPr lang="ru-RU" sz="2400" dirty="0"/>
              <a:t>Европейского деревца - Топиарии</a:t>
            </a:r>
            <a:r>
              <a:rPr lang="ru-RU" sz="2400" dirty="0" smtClean="0"/>
              <a:t>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Педагога дополнительного образования</a:t>
            </a:r>
            <a:br>
              <a:rPr lang="ru-RU" sz="2400" dirty="0"/>
            </a:br>
            <a:r>
              <a:rPr lang="ru-RU" sz="2400" dirty="0"/>
              <a:t> ГБОУ </a:t>
            </a:r>
            <a:r>
              <a:rPr lang="ru-RU" sz="2400" dirty="0" err="1"/>
              <a:t>ЦРТДиЮ</a:t>
            </a:r>
            <a:r>
              <a:rPr lang="ru-RU" sz="2400" dirty="0"/>
              <a:t> «Киевский»</a:t>
            </a:r>
            <a:br>
              <a:rPr lang="ru-RU" sz="2400" dirty="0"/>
            </a:br>
            <a:r>
              <a:rPr lang="ru-RU" sz="2400" dirty="0" err="1"/>
              <a:t>Новоторцевой</a:t>
            </a:r>
            <a:r>
              <a:rPr lang="ru-RU" sz="2400" dirty="0"/>
              <a:t> Анны </a:t>
            </a:r>
            <a:r>
              <a:rPr lang="ru-RU" sz="2400" dirty="0" err="1" smtClean="0"/>
              <a:t>Рафаэловны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92896"/>
            <a:ext cx="876853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esktop\Рабочая Информация АННА\МЕТОДИЧЕСКИЕ РАЗРАБОТКИ\открытый урок Аня октябрь 2013-14 УЧ.Г\Фото Тапиарных деревье\s20110404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2825" y="4003598"/>
            <a:ext cx="2664781" cy="266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Рабочая Информация АННА\МЕТОДИЧЕСКИЕ РАЗРАБОТКИ\открытый урок Аня октябрь 2013-14 УЧ.Г\Фото Тапиарных деревье\90480961_getIma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111" y="4370136"/>
            <a:ext cx="3040674" cy="228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Рабочая Информация АННА\МЕТОДИЧЕСКИЕ РАЗРАБОТКИ\открытый урок Аня октябрь 2013-14 УЧ.Г\Фото Тапиарных деревье\1320246234_strizhka-00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55559" y="3933056"/>
            <a:ext cx="2462917" cy="27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user\Desktop\Рабочая Информация АННА\МЕТОДИЧЕСКИЕ РАЗРАБОТКИ\открытый урок Аня октябрь 2013-14 УЧ.Г\Фото Тапиарных деревье\img18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514" b="978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9454" y="1705839"/>
            <a:ext cx="2016224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422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39" y="0"/>
            <a:ext cx="9073008" cy="122899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Замешиваем </a:t>
            </a:r>
            <a:r>
              <a:rPr lang="ru-RU" dirty="0"/>
              <a:t>с </a:t>
            </a:r>
            <a:r>
              <a:rPr lang="ru-RU" dirty="0" smtClean="0"/>
              <a:t>водой клей ПВА и алебастр до однородной консистенции.</a:t>
            </a:r>
            <a:endParaRPr lang="ru-RU" dirty="0"/>
          </a:p>
        </p:txBody>
      </p:sp>
      <p:pic>
        <p:nvPicPr>
          <p:cNvPr id="3" name="Picture 2" descr="C:\Users\user\Desktop\Рабочая Информация АННА\МЕТОДИЧЕСКИЕ РАЗРАБОТКИ\открытый урок Аня октябрь 2013-14 УЧ.Г\Фото для презентации\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94614" y="4088360"/>
            <a:ext cx="3108393" cy="25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Рабочая Информация АННА\МЕТОДИЧЕСКИЕ РАЗРАБОТКИ\открытый урок Аня октябрь 2013-14 УЧ.Г\Фото для презентации\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2026" y="2772194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esktop\Рабочая Информация АННА\МЕТОДИЧЕСКИЕ РАЗРАБОТКИ\открытый урок Аня октябрь 2013-14 УЧ.Г\Фото для презентации\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1340768"/>
            <a:ext cx="3108393" cy="257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80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17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Выливаем однородную массу алебастра в горшочек и монтируем ветку по центру основы до полного высыхания.</a:t>
            </a:r>
            <a:endParaRPr lang="ru-RU" sz="3600" dirty="0"/>
          </a:p>
        </p:txBody>
      </p:sp>
      <p:pic>
        <p:nvPicPr>
          <p:cNvPr id="4098" name="Picture 2" descr="C:\Users\user\Desktop\Рабочая Информация АННА\МЕТОДИЧЕСКИЕ РАЗРАБОТКИ\открытый урок Аня октябрь 2013-14 УЧ.Г\Фото для презентации\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9805" y="2524697"/>
            <a:ext cx="2376264" cy="33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Рабочая Информация АННА\МЕТОДИЧЕСКИЕ РАЗРАБОТКИ\открытый урок Аня октябрь 2013-14 УЧ.Г\Фото для презентации\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6200000" flipH="1">
            <a:off x="742527" y="1518118"/>
            <a:ext cx="2153046" cy="317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Рабочая Информация АННА\МЕТОДИЧЕСКИЕ РАЗРАБОТКИ\открытый урок Аня октябрь 2013-14 УЧ.Г\Фото для презентации\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253082" y="4365104"/>
            <a:ext cx="3176946" cy="229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Рабочая Информация АННА\МЕТОДИЧЕСКИЕ РАЗРАБОТКИ\открытый урок Аня октябрь 2013-14 УЧ.Г\Фото для презентации\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3923" y="2526869"/>
            <a:ext cx="2401100" cy="33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530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Из </a:t>
            </a:r>
            <a:r>
              <a:rPr lang="ru-RU" dirty="0"/>
              <a:t>флористического оазиса в</a:t>
            </a:r>
            <a:r>
              <a:rPr lang="ru-RU" dirty="0" smtClean="0"/>
              <a:t>ырезаем ножом куб.</a:t>
            </a:r>
            <a:endParaRPr lang="ru-RU" dirty="0"/>
          </a:p>
        </p:txBody>
      </p:sp>
      <p:pic>
        <p:nvPicPr>
          <p:cNvPr id="5122" name="Picture 2" descr="C:\Users\user\Desktop\Рабочая Информация АННА\МЕТОДИЧЕСКИЕ РАЗРАБОТКИ\открытый урок Аня октябрь 2013-14 УЧ.Г\Фото для презентации\1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0800000" flipH="1">
            <a:off x="6337116" y="4202900"/>
            <a:ext cx="2439902" cy="229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Рабочая Информация АННА\МЕТОДИЧЕСКИЕ РАЗРАБОТКИ\открытый урок Аня октябрь 2013-14 УЧ.Г\Фото для презентации\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5580112" y="1514330"/>
            <a:ext cx="2369735" cy="21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Рабочая Информация АННА\МЕТОДИЧЕСКИЕ РАЗРАБОТКИ\открытый урок Аня октябрь 2013-14 УЧ.Г\Фото для презентации\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9311" y="2999863"/>
            <a:ext cx="230802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Рабочая Информация АННА\МЕТОДИЧЕСКИЕ РАЗРАБОТКИ\открытый урок Аня октябрь 2013-14 УЧ.Г\Фото для презентации\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494535"/>
            <a:ext cx="224237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061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16" y="188640"/>
            <a:ext cx="8800872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Начинаем обрезать оазис формируя из куба форму шара.</a:t>
            </a:r>
            <a:endParaRPr lang="ru-RU" dirty="0"/>
          </a:p>
        </p:txBody>
      </p:sp>
      <p:pic>
        <p:nvPicPr>
          <p:cNvPr id="6146" name="Picture 2" descr="C:\Users\user\Desktop\Рабочая Информация АННА\МЕТОДИЧЕСКИЕ РАЗРАБОТКИ\открытый урок Аня октябрь 2013-14 УЧ.Г\Фото для презентации\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79707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Рабочая Информация АННА\МЕТОДИЧЕСКИЕ РАЗРАБОТКИ\открытый урок Аня октябрь 2013-14 УЧ.Г\Фото для презентации\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47010"/>
            <a:ext cx="2237234" cy="21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Рабочая Информация АННА\МЕТОДИЧЕСКИЕ РАЗРАБОТКИ\открытый урок Аня октябрь 2013-14 УЧ.Г\Фото для презентации\2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19872" y="4331782"/>
            <a:ext cx="2262493" cy="209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Рабочая Информация АННА\МЕТОДИЧЕСКИЕ РАЗРАБОТКИ\открытый урок Аня октябрь 2013-14 УЧ.Г\Фото для презентации\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9707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644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Закрепляем шар на стволе намечая отверстие для дальнейшего вклеивания оазиса к стволу.</a:t>
            </a:r>
            <a:endParaRPr lang="ru-RU" sz="3600" dirty="0"/>
          </a:p>
        </p:txBody>
      </p:sp>
      <p:pic>
        <p:nvPicPr>
          <p:cNvPr id="7171" name="Picture 3" descr="C:\Users\user\Desktop\Рабочая Информация АННА\МЕТОДИЧЕСКИЕ РАЗРАБОТКИ\открытый урок Аня октябрь 2013-14 УЧ.Г\Фото для презентации\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9293"/>
            <a:ext cx="2626474" cy="350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Рабочая Информация АННА\МЕТОДИЧЕСКИЕ РАЗРАБОТКИ\открытый урок Аня октябрь 2013-14 УЧ.Г\Фото для презентации\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3249" y="4226042"/>
            <a:ext cx="1742063" cy="252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Рабочая Информация АННА\МЕТОДИЧЕСКИЕ РАЗРАБОТКИ\открытый урок Аня октябрь 2013-14 УЧ.Г\Фото для презентации\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529" y="2068943"/>
            <a:ext cx="2222898" cy="20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Рабочая Информация АННА\МЕТОДИЧЕСКИЕ РАЗРАБОТКИ\открытый урок Аня октябрь 2013-14 УЧ.Г\Фото для презентации\3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97560" y="2028585"/>
            <a:ext cx="2222817" cy="207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Рабочая Информация АННА\МЕТОДИЧЕСКИЕ РАЗРАБОТКИ\открытый урок Аня октябрь 2013-14 УЧ.Г\Фото для презентации\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529" y="4277245"/>
            <a:ext cx="1853508" cy="247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200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Рабочая Информация АННА\МЕТОДИЧЕСКИЕ РАЗРАБОТКИ\открытый урок Аня октябрь 2013-14 УЧ.Г\Фото для презентации\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4"/>
            <a:ext cx="2207833" cy="30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116632"/>
            <a:ext cx="8940073" cy="144016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Декорируем алебастр в  горшочке, вклеивая декоративный мох.</a:t>
            </a:r>
            <a:endParaRPr lang="ru-RU" dirty="0"/>
          </a:p>
        </p:txBody>
      </p:sp>
      <p:pic>
        <p:nvPicPr>
          <p:cNvPr id="8195" name="Picture 3" descr="C:\Users\user\Desktop\Рабочая Информация АННА\МЕТОДИЧЕСКИЕ РАЗРАБОТКИ\открытый урок Аня октябрь 2013-14 УЧ.Г\Фото для презентации\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1970"/>
            <a:ext cx="2310036" cy="30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Рабочая Информация АННА\МЕТОДИЧЕСКИЕ РАЗРАБОТКИ\открытый урок Аня октябрь 2013-14 УЧ.Г\Фото для презентации\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9528" y="2636912"/>
            <a:ext cx="2310036" cy="30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Рабочая Информация АННА\МЕТОДИЧЕСКИЕ РАЗРАБОТКИ\открытый урок Аня октябрь 2013-14 УЧ.Г\Фото для презентации\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584" y="3356992"/>
            <a:ext cx="2310036" cy="30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37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96926"/>
            <a:ext cx="8456727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Каждый элемент по кругу вклеиваем от центра шара. </a:t>
            </a:r>
            <a:endParaRPr lang="ru-RU" dirty="0"/>
          </a:p>
        </p:txBody>
      </p:sp>
      <p:pic>
        <p:nvPicPr>
          <p:cNvPr id="9218" name="Picture 2" descr="C:\Users\user\Desktop\Рабочая Информация АННА\МЕТОДИЧЕСКИЕ РАЗРАБОТКИ\открытый урок Аня октябрь 2013-14 УЧ.Г\Фото для презентации\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00343"/>
            <a:ext cx="2462947" cy="304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Рабочая Информация АННА\МЕТОДИЧЕСКИЕ РАЗРАБОТКИ\открытый урок Аня октябрь 2013-14 УЧ.Г\Фото для презентации\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7699"/>
            <a:ext cx="2257124" cy="30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Рабочая Информация АННА\МЕТОДИЧЕСКИЕ РАЗРАБОТКИ\открытый урок Аня октябрь 2013-14 УЧ.Г\Фото для презентации\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989" y="2060848"/>
            <a:ext cx="2262688" cy="301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Рабочая Информация АННА\МЕТОДИЧЕСКИЕ РАЗРАБОТКИ\открытый урок Аня октябрь 2013-14 УЧ.Г\Фото для презентации\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2402716" cy="30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782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5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Чередуем сухоцветный материал и аксессуары по кругу шара.</a:t>
            </a:r>
            <a:endParaRPr lang="ru-RU" dirty="0"/>
          </a:p>
        </p:txBody>
      </p:sp>
      <p:pic>
        <p:nvPicPr>
          <p:cNvPr id="10242" name="Picture 2" descr="C:\Users\user\Desktop\Рабочая Информация АННА\МЕТОДИЧЕСКИЕ РАЗРАБОТКИ\открытый урок Аня октябрь 2013-14 УЧ.Г\Фото для презентации\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810" y="1678943"/>
            <a:ext cx="3240360" cy="236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Рабочая Информация АННА\МЕТОДИЧЕСКИЕ РАЗРАБОТКИ\открытый урок Аня октябрь 2013-14 УЧ.Г\Фото для презентации\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8943"/>
            <a:ext cx="3384376" cy="236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Рабочая Информация АННА\МЕТОДИЧЕСКИЕ РАЗРАБОТКИ\открытый урок Аня октябрь 2013-14 УЧ.Г\Фото для презентации\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834" y="4230902"/>
            <a:ext cx="2808312" cy="23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Рабочая Информация АННА\МЕТОДИЧЕСКИЕ РАЗРАБОТКИ\открытый урок Аня октябрь 2013-14 УЧ.Г\Фото для презентации\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8251" y="4204439"/>
            <a:ext cx="2899905" cy="23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611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68" y="116632"/>
            <a:ext cx="8784976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Вклеиваем сухоцветный и декоративный материал плотно друг к другу.</a:t>
            </a:r>
            <a:endParaRPr lang="ru-RU" sz="3600" dirty="0"/>
          </a:p>
        </p:txBody>
      </p:sp>
      <p:pic>
        <p:nvPicPr>
          <p:cNvPr id="11266" name="Picture 2" descr="C:\Users\user\Desktop\Рабочая Информация АННА\МЕТОДИЧЕСКИЕ РАЗРАБОТКИ\открытый урок Аня октябрь 2013-14 УЧ.Г\Фото для презентации\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937193" cy="32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Рабочая Информация АННА\МЕТОДИЧЕСКИЕ РАЗРАБОТКИ\открытый урок Аня октябрь 2013-14 УЧ.Г\Фото для презентации\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293070" cy="30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Рабочая Информация АННА\МЕТОДИЧЕСКИЕ РАЗРАБОТКИ\открытый урок Аня октябрь 2013-14 УЧ.Г\Фото для презентации\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7922" y="4077072"/>
            <a:ext cx="3475469" cy="250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333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/>
              <a:t>Декоративное Европейское деревце ГОТОВО!!!</a:t>
            </a:r>
          </a:p>
        </p:txBody>
      </p:sp>
      <p:pic>
        <p:nvPicPr>
          <p:cNvPr id="12290" name="Picture 2" descr="C:\Users\user\Desktop\Рабочая Информация АННА\МЕТОДИЧЕСКИЕ РАЗРАБОТКИ\открытый урок Аня октябрь 2013-14 УЧ.Г\Фото для презентации\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60240"/>
            <a:ext cx="3534678" cy="5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694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7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Сад в США </a:t>
            </a:r>
            <a:r>
              <a:rPr lang="ru-RU" dirty="0" smtClean="0"/>
              <a:t>Харви </a:t>
            </a:r>
            <a:r>
              <a:rPr lang="ru-RU" dirty="0"/>
              <a:t>Ладью в Мэриленд</a:t>
            </a:r>
          </a:p>
        </p:txBody>
      </p:sp>
      <p:pic>
        <p:nvPicPr>
          <p:cNvPr id="5122" name="Picture 2" descr="C:\Users\user\Desktop\Рабочая Информация АННА\МЕТОДИЧЕСКИЕ РАЗРАБОТКИ\открытый урок Аня октябрь 2013-14 УЧ.Г\Сад в США Ховарда Ладью в Мэриленд\56775976_1269204303_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9969" y="4557886"/>
            <a:ext cx="2687901" cy="20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Рабочая Информация АННА\МЕТОДИЧЕСКИЕ РАЗРАБОТКИ\открытый урок Аня октябрь 2013-14 УЧ.Г\Сад в США Ховарда Ладью в Мэриленд\0_8ff8b_e85f8d6d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20837"/>
            <a:ext cx="4464496" cy="29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Рабочая Информация АННА\МЕТОДИЧЕСКИЕ РАЗРАБОТКИ\открытый урок Аня октябрь 2013-14 УЧ.Г\Сад в США Ховарда Ладью в Мэриленд\46b90dd8022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7999" y="4022735"/>
            <a:ext cx="2942639" cy="26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Рабочая Информация АННА\МЕТОДИЧЕСКИЕ РАЗРАБОТКИ\открытый урок Аня октябрь 2013-14 УЧ.Г\Сад в США Ховарда Ладью в Мэриленд\070Topiar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0772" y="4402112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Рабочая Информация АННА\МЕТОДИЧЕСКИЕ РАЗРАБОТКИ\открытый урок Аня октябрь 2013-14 УЧ.Г\Сад в США Ховарда Ладью в Мэриленд\073Topiar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08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Рабочая Информация АННА\МЕТОДИЧЕСКИЕ РАЗРАБОТКИ\открытый урок Аня октябрь 2013-14 УЧ.Г\Сад в США Ховарда Ладью в Мэриленд\3613137579_9bd5f300a5_z-e13398819058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2830085"/>
            <a:ext cx="3688457" cy="291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Рабочая Информация АННА\МЕТОДИЧЕСКИЕ РАЗРАБОТКИ\открытый урок Аня октябрь 2013-14 УЧ.Г\Сад в США Ховарда Ладью в Мэриленд\5212783550_Copy22-1-e13398840204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2929"/>
            <a:ext cx="3214943" cy="21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Рабочая Информация АННА\МЕТОДИЧЕСКИЕ РАЗРАБОТКИ\открытый урок Аня октябрь 2013-14 УЧ.Г\Сад в США Ховарда Ладью в Мэриленд\gardens_terrac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687" y="4734012"/>
            <a:ext cx="3802181" cy="20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Рабочая Информация АННА\МЕТОДИЧЕСКИЕ РАЗРАБОТКИ\открытый урок Аня октябрь 2013-14 УЧ.Г\Сад в США Ховарда Ладью в Мэриленд\gardens_terrace_top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6"/>
            <a:ext cx="4424043" cy="231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Рабочая Информация АННА\МЕТОДИЧЕСКИЕ РАЗРАБОТКИ\открытый урок Аня октябрь 2013-14 УЧ.Г\Сад в США Ховарда Ладью в Мэриленд\hunt-scene1-e133987757258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90574" y="2934540"/>
            <a:ext cx="3688457" cy="16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Рабочая Информация АННА\МЕТОДИЧЕСКИЕ РАЗРАБОТКИ\открытый урок Аня октябрь 2013-14 УЧ.Г\Сад в США Ховарда Ладью в Мэриленд\3613137579_9bd5f300a5_z-e13398819058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6" y="2859183"/>
            <a:ext cx="3688457" cy="291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esktop\Рабочая Информация АННА\МЕТОДИЧЕСКИЕ РАЗРАБОТКИ\открытый урок Аня октябрь 2013-14 УЧ.Г\Сад в США Ховарда Ладью в Мэриленд\5212783550_Copy22-1-e13398840204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92027"/>
            <a:ext cx="3214943" cy="21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user\Desktop\Рабочая Информация АННА\МЕТОДИЧЕСКИЕ РАЗРАБОТКИ\открытый урок Аня октябрь 2013-14 УЧ.Г\Сад в США Ховарда Ладью в Мэриленд\gardens_terrac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686" y="4763110"/>
            <a:ext cx="3802181" cy="20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user\Desktop\Рабочая Информация АННА\МЕТОДИЧЕСКИЕ РАЗРАБОТКИ\открытый урок Аня октябрь 2013-14 УЧ.Г\Сад в США Ховарда Ладью в Мэриленд\gardens_terrace_top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6" y="289744"/>
            <a:ext cx="4424043" cy="231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esktop\Рабочая Информация АННА\МЕТОДИЧЕСКИЕ РАЗРАБОТКИ\открытый урок Аня октябрь 2013-14 УЧ.Г\Сад в США Ховарда Ладью в Мэриленд\hunt-scene1-e133987757258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90573" y="2963638"/>
            <a:ext cx="3688457" cy="16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37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абочая Информация АННА\МЕТОДИЧЕСКИЕ РАЗРАБОТКИ\открытый урок Аня октябрь 2013-14 УЧ.Г\Сад в США Ховарда Ладью в Мэриленд\особняк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28490" y="3501008"/>
            <a:ext cx="4689855" cy="31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Рабочая Информация АННА\МЕТОДИЧЕСКИЕ РАЗРАБОТКИ\открытый урок Аня октябрь 2013-14 УЧ.Г\Сад в США Ховарда Ладью в Мэриленд\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658"/>
            <a:ext cx="46651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Рабочая Информация АННА\МЕТОДИЧЕСКИЕ РАЗРАБОТКИ\открытый урок Аня октябрь 2013-14 УЧ.Г\Сад в США Ховарда Ладью в Мэриленд\ladew_topiary_usa_600x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113" y="414209"/>
            <a:ext cx="3710988" cy="278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691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04" y="332656"/>
            <a:ext cx="8640959" cy="85703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Сад Семирамиды в Вавилоне</a:t>
            </a:r>
          </a:p>
        </p:txBody>
      </p:sp>
      <p:pic>
        <p:nvPicPr>
          <p:cNvPr id="4098" name="Picture 2" descr="C:\Users\user\Desktop\Рабочая Информация АННА\МЕТОДИЧЕСКИЕ РАЗРАБОТКИ\открытый урок Аня октябрь 2013-14 УЧ.Г\Сад Семирамиды в Вавилоне\134546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7"/>
            <a:ext cx="4650053" cy="360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Рабочая Информация АННА\МЕТОДИЧЕСКИЕ РАЗРАБОТКИ\открытый урок Аня октябрь 2013-14 УЧ.Г\Сад Семирамиды в Вавилоне\7hangingvb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8442" y="3356992"/>
            <a:ext cx="4322739" cy="285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593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5121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Разновидности декоративных Топиарных деревьев.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0" name="Picture 6" descr="C:\Users\user\Desktop\Рабочая Информация АННА\МЕТОДИЧЕСКИЕ РАЗРАБОТКИ\открытый урок Аня октябрь 2013-14 УЧ.Г\Фото деревье декоративных\x_782428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1654" y="3988782"/>
            <a:ext cx="1572764" cy="25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Рабочая Информация АННА\МЕТОДИЧЕСКИЕ РАЗРАБОТКИ\открытый урок Аня октябрь 2013-14 УЧ.Г\Фото деревье декоративных\DSC018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4349" y="1777493"/>
            <a:ext cx="1617551" cy="20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Рабочая Информация АННА\МЕТОДИЧЕСКИЕ РАЗРАБОТКИ\открытый урок Аня октябрь 2013-14 УЧ.Г\Фото деревье декоративных\DSC046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6855" y="1777493"/>
            <a:ext cx="1701179" cy="25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user\Desktop\Рабочая Информация АННА\МЕТОДИЧЕСКИЕ РАЗРАБОТКИ\открытый урок Аня октябрь 2013-14 УЧ.Г\Фото деревье декоративных\IMG_67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8666"/>
            <a:ext cx="2237307" cy="50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user\Desktop\Рабочая Информация АННА\МЕТОДИЧЕСКИЕ РАЗРАБОТКИ\открытый урок Аня октябрь 2013-14 УЧ.Г\Фото деревье декоративных\4db7eada295d0340ed98fce52ed20f5f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57030"/>
            <a:ext cx="23462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user\Desktop\Рабочая Информация АННА\МЕТОДИЧЕСКИЕ РАЗРАБОТКИ\открытый урок Аня октябрь 2013-14 УЧ.Г\Фото деревье декоративных\x_0952d9a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08104" y="4390374"/>
            <a:ext cx="1649930" cy="23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248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Рабочая Информация АННА\МЕТОДИЧЕСКИЕ РАЗРАБОТКИ\открытый урок Аня октябрь 2013-14 УЧ.Г\Фото деревье декоративных\npb-J0gGT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638" y="451697"/>
            <a:ext cx="3354373" cy="251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user\Desktop\Рабочая Информация АННА\МЕТОДИЧЕСКИЕ РАЗРАБОТКИ\открытый урок Аня октябрь 2013-14 УЧ.Г\Фото деревье декоративных\7-topia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8662" y="3645024"/>
            <a:ext cx="2232248" cy="30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user\Desktop\Рабочая Информация АННА\МЕТОДИЧЕСКИЕ РАЗРАБОТКИ\открытый урок Аня октябрь 2013-14 УЧ.Г\Фото деревье декоративных\79b1db2cc8a516653de429a6df63fb38_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9923" y="423496"/>
            <a:ext cx="2232248" cy="29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user\Desktop\Рабочая Информация АННА\МЕТОДИЧЕСКИЕ РАЗРАБОТКИ\открытый урок Аня октябрь 2013-14 УЧ.Г\Фото деревье декоративных\a74f659b92b3e4bcb87496b8e16cc742_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7" y="3140968"/>
            <a:ext cx="2267094" cy="340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user\Desktop\Рабочая Информация АННА\МЕТОДИЧЕСКИЕ РАЗРАБОТКИ\открытый урок Аня октябрь 2013-14 УЧ.Г\Фото деревье декоративных\8e1618b1184bce803d271817d9399dbf_b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57053" y="4005064"/>
            <a:ext cx="2263419" cy="265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C:\Users\user\Desktop\Рабочая Информация АННА\МЕТОДИЧЕСКИЕ РАЗРАБОТКИ\открытый урок Аня октябрь 2013-14 УЧ.Г\Фото деревье декоративных\IMG_136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5064" y="451697"/>
            <a:ext cx="2047395" cy="334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887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13" y="188640"/>
            <a:ext cx="4861927" cy="64087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материалы:</a:t>
            </a:r>
            <a:endParaRPr lang="ru-RU" sz="2400" dirty="0" smtClean="0"/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Алебастр,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клей ПВА,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горшочек,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оазис, 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ветки толстые,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ножницы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секатор, 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термописталет + силик. клей,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сухоцветный материал, </a:t>
            </a:r>
          </a:p>
          <a:p>
            <a:pPr>
              <a:spcBef>
                <a:spcPts val="0"/>
              </a:spcBef>
              <a:buBlip>
                <a:blip r:embed="rId2"/>
              </a:buBlip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аксессуары декоративные </a:t>
            </a:r>
          </a:p>
        </p:txBody>
      </p:sp>
      <p:pic>
        <p:nvPicPr>
          <p:cNvPr id="5" name="Picture 2" descr="C:\Users\user\Desktop\Рабочая Информация АННА\МЕТОДИЧЕСКИЕ РАЗРАБОТКИ\открытый урок Аня октябрь 2013-14 УЧ.Г\Фото для презентации\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20072" y="836712"/>
            <a:ext cx="3584538" cy="42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165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1136" y="116632"/>
            <a:ext cx="8229600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>Отмеряем ветку </a:t>
            </a:r>
            <a:r>
              <a:rPr lang="ru-RU" dirty="0"/>
              <a:t>для </a:t>
            </a:r>
            <a:r>
              <a:rPr lang="ru-RU" dirty="0" smtClean="0"/>
              <a:t>ствола и выстригаем нужный нам размер.</a:t>
            </a:r>
            <a:endParaRPr lang="ru-RU" dirty="0"/>
          </a:p>
        </p:txBody>
      </p:sp>
      <p:pic>
        <p:nvPicPr>
          <p:cNvPr id="8" name="Picture 4" descr="C:\Users\user\Desktop\Рабочая Информация АННА\МЕТОДИЧЕСКИЕ РАЗРАБОТКИ\открытый урок Аня октябрь 2013-14 УЧ.Г\Фото для презентации\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76056" y="2204864"/>
            <a:ext cx="2916324" cy="31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Рабочая Информация АННА\МЕТОДИЧЕСКИЕ РАЗРАБОТКИ\открытый урок Аня октябрь 2013-14 УЧ.Г\Фото для презентации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3633"/>
            <a:ext cx="36363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Рабочая Информация АННА\МЕТОДИЧЕСКИЕ РАЗРАБОТКИ\открытый урок Аня октябрь 2013-14 УЧ.Г\Фото для презентации\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75299"/>
            <a:ext cx="3636393" cy="272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005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</TotalTime>
  <Words>167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к открытому уроку по фитодизайну «Технология изготовления декоративного  Европейского деревца - Топиарии»  Педагога дополнительного образования  ГБОУ ЦРТДиЮ «Киевский» Новоторцевой Анны Рафаэловны </vt:lpstr>
      <vt:lpstr>Сад в США Харви Ладью в Мэриленд</vt:lpstr>
      <vt:lpstr>Слайд 3</vt:lpstr>
      <vt:lpstr>Слайд 4</vt:lpstr>
      <vt:lpstr>Сад Семирамиды в Вавилоне</vt:lpstr>
      <vt:lpstr>Разновидности декоративных Топиарных деревьев. </vt:lpstr>
      <vt:lpstr>Слайд 7</vt:lpstr>
      <vt:lpstr>Слайд 8</vt:lpstr>
      <vt:lpstr>Отмеряем ветку для ствола и выстригаем нужный нам размер.</vt:lpstr>
      <vt:lpstr>Замешиваем с водой клей ПВА и алебастр до однородной консистенции.</vt:lpstr>
      <vt:lpstr>Выливаем однородную массу алебастра в горшочек и монтируем ветку по центру основы до полного высыхания.</vt:lpstr>
      <vt:lpstr>Из флористического оазиса вырезаем ножом куб.</vt:lpstr>
      <vt:lpstr>Начинаем обрезать оазис формируя из куба форму шара.</vt:lpstr>
      <vt:lpstr>Закрепляем шар на стволе намечая отверстие для дальнейшего вклеивания оазиса к стволу.</vt:lpstr>
      <vt:lpstr>Декорируем алебастр в  горшочке, вклеивая декоративный мох.</vt:lpstr>
      <vt:lpstr>Каждый элемент по кругу вклеиваем от центра шара. </vt:lpstr>
      <vt:lpstr>Чередуем сухоцветный материал и аксессуары по кругу шара.</vt:lpstr>
      <vt:lpstr>Вклеиваем сухоцветный и декоративный материал плотно друг к другу.</vt:lpstr>
      <vt:lpstr>Декоративное Европейское деревце ГОТОВО!!!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Разновидности Топиарных деревьев.</dc:title>
  <dc:creator>user</dc:creator>
  <cp:lastModifiedBy>re</cp:lastModifiedBy>
  <cp:revision>13</cp:revision>
  <dcterms:created xsi:type="dcterms:W3CDTF">2013-10-29T08:46:05Z</dcterms:created>
  <dcterms:modified xsi:type="dcterms:W3CDTF">2014-04-13T14:27:10Z</dcterms:modified>
</cp:coreProperties>
</file>