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0"/>
  </p:notesMasterIdLst>
  <p:sldIdLst>
    <p:sldId id="259" r:id="rId2"/>
    <p:sldId id="319" r:id="rId3"/>
    <p:sldId id="346" r:id="rId4"/>
    <p:sldId id="363" r:id="rId5"/>
    <p:sldId id="366" r:id="rId6"/>
    <p:sldId id="367" r:id="rId7"/>
    <p:sldId id="368" r:id="rId8"/>
    <p:sldId id="361" r:id="rId9"/>
    <p:sldId id="360" r:id="rId10"/>
    <p:sldId id="362" r:id="rId11"/>
    <p:sldId id="365" r:id="rId12"/>
    <p:sldId id="364" r:id="rId13"/>
    <p:sldId id="369" r:id="rId14"/>
    <p:sldId id="370" r:id="rId15"/>
    <p:sldId id="322" r:id="rId16"/>
    <p:sldId id="327" r:id="rId17"/>
    <p:sldId id="338" r:id="rId18"/>
    <p:sldId id="341" r:id="rId19"/>
    <p:sldId id="334" r:id="rId20"/>
    <p:sldId id="336" r:id="rId21"/>
    <p:sldId id="335" r:id="rId22"/>
    <p:sldId id="326" r:id="rId23"/>
    <p:sldId id="337" r:id="rId24"/>
    <p:sldId id="342" r:id="rId25"/>
    <p:sldId id="331" r:id="rId26"/>
    <p:sldId id="328" r:id="rId27"/>
    <p:sldId id="343" r:id="rId28"/>
    <p:sldId id="340" r:id="rId29"/>
    <p:sldId id="329" r:id="rId30"/>
    <p:sldId id="339" r:id="rId31"/>
    <p:sldId id="332" r:id="rId32"/>
    <p:sldId id="344" r:id="rId33"/>
    <p:sldId id="345" r:id="rId34"/>
    <p:sldId id="333" r:id="rId35"/>
    <p:sldId id="330" r:id="rId36"/>
    <p:sldId id="260" r:id="rId37"/>
    <p:sldId id="258" r:id="rId38"/>
    <p:sldId id="261" r:id="rId39"/>
    <p:sldId id="263" r:id="rId40"/>
    <p:sldId id="264" r:id="rId41"/>
    <p:sldId id="267" r:id="rId42"/>
    <p:sldId id="265" r:id="rId43"/>
    <p:sldId id="266" r:id="rId44"/>
    <p:sldId id="268" r:id="rId45"/>
    <p:sldId id="272" r:id="rId46"/>
    <p:sldId id="273" r:id="rId47"/>
    <p:sldId id="274" r:id="rId48"/>
    <p:sldId id="275" r:id="rId49"/>
    <p:sldId id="278" r:id="rId50"/>
    <p:sldId id="281" r:id="rId51"/>
    <p:sldId id="282" r:id="rId52"/>
    <p:sldId id="283" r:id="rId53"/>
    <p:sldId id="284" r:id="rId54"/>
    <p:sldId id="287" r:id="rId55"/>
    <p:sldId id="270" r:id="rId56"/>
    <p:sldId id="262" r:id="rId57"/>
    <p:sldId id="269" r:id="rId58"/>
    <p:sldId id="320" r:id="rId59"/>
    <p:sldId id="324" r:id="rId60"/>
    <p:sldId id="316" r:id="rId61"/>
    <p:sldId id="306" r:id="rId62"/>
    <p:sldId id="299" r:id="rId63"/>
    <p:sldId id="304" r:id="rId64"/>
    <p:sldId id="312" r:id="rId65"/>
    <p:sldId id="303" r:id="rId66"/>
    <p:sldId id="311" r:id="rId67"/>
    <p:sldId id="321" r:id="rId68"/>
    <p:sldId id="314" r:id="rId69"/>
    <p:sldId id="293" r:id="rId70"/>
    <p:sldId id="294" r:id="rId71"/>
    <p:sldId id="297" r:id="rId72"/>
    <p:sldId id="298" r:id="rId73"/>
    <p:sldId id="315" r:id="rId74"/>
    <p:sldId id="310" r:id="rId75"/>
    <p:sldId id="295" r:id="rId76"/>
    <p:sldId id="317" r:id="rId77"/>
    <p:sldId id="302" r:id="rId78"/>
    <p:sldId id="308" r:id="rId79"/>
    <p:sldId id="296" r:id="rId80"/>
    <p:sldId id="309" r:id="rId81"/>
    <p:sldId id="300" r:id="rId82"/>
    <p:sldId id="305" r:id="rId83"/>
    <p:sldId id="318" r:id="rId84"/>
    <p:sldId id="307" r:id="rId85"/>
    <p:sldId id="313" r:id="rId86"/>
    <p:sldId id="301" r:id="rId87"/>
    <p:sldId id="372" r:id="rId88"/>
    <p:sldId id="373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F0F4"/>
    <a:srgbClr val="F1F3F1"/>
    <a:srgbClr val="C7C6A2"/>
    <a:srgbClr val="E3D9DA"/>
    <a:srgbClr val="BFBDE1"/>
    <a:srgbClr val="FABE00"/>
    <a:srgbClr val="6F7D43"/>
    <a:srgbClr val="E3E39D"/>
    <a:srgbClr val="6666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4607" autoAdjust="0"/>
  </p:normalViewPr>
  <p:slideViewPr>
    <p:cSldViewPr>
      <p:cViewPr varScale="1">
        <p:scale>
          <a:sx n="45" d="100"/>
          <a:sy n="45" d="100"/>
        </p:scale>
        <p:origin x="-9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2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BEE872-1F91-4518-9B10-76E32BC738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F192E0-0F22-4A8B-BF8D-98AEA4E6D71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253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F192E0-0F22-4A8B-BF8D-98AEA4E6D71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36.xml"/><Relationship Id="rId4" Type="http://schemas.openxmlformats.org/officeDocument/2006/relationships/slide" Target="slide88.xml"/><Relationship Id="rId9" Type="http://schemas.openxmlformats.org/officeDocument/2006/relationships/slide" Target="slide5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8.xml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67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29.gif"/><Relationship Id="rId5" Type="http://schemas.openxmlformats.org/officeDocument/2006/relationships/slide" Target="slide2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slide" Target="slide58.xml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68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0.gif"/><Relationship Id="rId5" Type="http://schemas.openxmlformats.org/officeDocument/2006/relationships/slide" Target="slide2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slide" Target="slide58.xml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70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34.gif"/><Relationship Id="rId5" Type="http://schemas.openxmlformats.org/officeDocument/2006/relationships/slide" Target="slide2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5.png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7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73.jpeg"/><Relationship Id="rId5" Type="http://schemas.openxmlformats.org/officeDocument/2006/relationships/slide" Target="slide2.xml"/><Relationship Id="rId15" Type="http://schemas.openxmlformats.org/officeDocument/2006/relationships/slide" Target="slide58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72.png"/><Relationship Id="rId1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78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77.jpeg"/><Relationship Id="rId5" Type="http://schemas.openxmlformats.org/officeDocument/2006/relationships/slide" Target="slide2.xml"/><Relationship Id="rId15" Type="http://schemas.openxmlformats.org/officeDocument/2006/relationships/slide" Target="slide58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75.png"/><Relationship Id="rId14" Type="http://schemas.openxmlformats.org/officeDocument/2006/relationships/image" Target="../media/image8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85.jpeg"/><Relationship Id="rId18" Type="http://schemas.openxmlformats.org/officeDocument/2006/relationships/slide" Target="slide58.xml"/><Relationship Id="rId3" Type="http://schemas.openxmlformats.org/officeDocument/2006/relationships/image" Target="../media/image81.jpeg"/><Relationship Id="rId7" Type="http://schemas.openxmlformats.org/officeDocument/2006/relationships/image" Target="../media/image82.jpeg"/><Relationship Id="rId12" Type="http://schemas.openxmlformats.org/officeDocument/2006/relationships/slide" Target="slide17.xml"/><Relationship Id="rId17" Type="http://schemas.openxmlformats.org/officeDocument/2006/relationships/slide" Target="slide86.xml"/><Relationship Id="rId2" Type="http://schemas.openxmlformats.org/officeDocument/2006/relationships/notesSlide" Target="../notesSlides/notesSlide1.xml"/><Relationship Id="rId16" Type="http://schemas.openxmlformats.org/officeDocument/2006/relationships/slide" Target="slide2.xml"/><Relationship Id="rId20" Type="http://schemas.openxmlformats.org/officeDocument/2006/relationships/slide" Target="slide16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11" Type="http://schemas.openxmlformats.org/officeDocument/2006/relationships/image" Target="../media/image84.jpeg"/><Relationship Id="rId5" Type="http://schemas.openxmlformats.org/officeDocument/2006/relationships/slide" Target="slide26.xml"/><Relationship Id="rId15" Type="http://schemas.openxmlformats.org/officeDocument/2006/relationships/image" Target="../media/image37.png"/><Relationship Id="rId10" Type="http://schemas.openxmlformats.org/officeDocument/2006/relationships/slide" Target="slide18.xml"/><Relationship Id="rId19" Type="http://schemas.openxmlformats.org/officeDocument/2006/relationships/slide" Target="slide1.xml"/><Relationship Id="rId4" Type="http://schemas.openxmlformats.org/officeDocument/2006/relationships/slide" Target="slide20.xml"/><Relationship Id="rId9" Type="http://schemas.openxmlformats.org/officeDocument/2006/relationships/image" Target="../media/image83.jpeg"/><Relationship Id="rId14" Type="http://schemas.openxmlformats.org/officeDocument/2006/relationships/slide" Target="slide3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slide" Target="slide36.xml"/><Relationship Id="rId7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slide" Target="slide36.xml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2.png"/><Relationship Id="rId39" Type="http://schemas.openxmlformats.org/officeDocument/2006/relationships/image" Target="../media/image32.png"/><Relationship Id="rId3" Type="http://schemas.openxmlformats.org/officeDocument/2006/relationships/image" Target="../media/image5.png"/><Relationship Id="rId21" Type="http://schemas.openxmlformats.org/officeDocument/2006/relationships/slide" Target="slide5.xml"/><Relationship Id="rId34" Type="http://schemas.openxmlformats.org/officeDocument/2006/relationships/slide" Target="slide10.xml"/><Relationship Id="rId42" Type="http://schemas.openxmlformats.org/officeDocument/2006/relationships/image" Target="../media/image34.gif"/><Relationship Id="rId47" Type="http://schemas.openxmlformats.org/officeDocument/2006/relationships/slide" Target="slide36.xml"/><Relationship Id="rId50" Type="http://schemas.openxmlformats.org/officeDocument/2006/relationships/slide" Target="slide86.xml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17" Type="http://schemas.openxmlformats.org/officeDocument/2006/relationships/image" Target="../media/image15.jpeg"/><Relationship Id="rId25" Type="http://schemas.openxmlformats.org/officeDocument/2006/relationships/image" Target="../media/image21.jpeg"/><Relationship Id="rId33" Type="http://schemas.openxmlformats.org/officeDocument/2006/relationships/image" Target="../media/image28.png"/><Relationship Id="rId38" Type="http://schemas.openxmlformats.org/officeDocument/2006/relationships/image" Target="../media/image31.png"/><Relationship Id="rId46" Type="http://schemas.openxmlformats.org/officeDocument/2006/relationships/image" Target="../media/image36.jpeg"/><Relationship Id="rId2" Type="http://schemas.openxmlformats.org/officeDocument/2006/relationships/image" Target="../media/image4.jpeg"/><Relationship Id="rId16" Type="http://schemas.openxmlformats.org/officeDocument/2006/relationships/slide" Target="slide8.xml"/><Relationship Id="rId20" Type="http://schemas.openxmlformats.org/officeDocument/2006/relationships/image" Target="../media/image17.gif"/><Relationship Id="rId29" Type="http://schemas.openxmlformats.org/officeDocument/2006/relationships/slide" Target="slide7.xml"/><Relationship Id="rId41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1.jpeg"/><Relationship Id="rId24" Type="http://schemas.openxmlformats.org/officeDocument/2006/relationships/image" Target="../media/image20.png"/><Relationship Id="rId32" Type="http://schemas.openxmlformats.org/officeDocument/2006/relationships/image" Target="../media/image27.png"/><Relationship Id="rId37" Type="http://schemas.openxmlformats.org/officeDocument/2006/relationships/image" Target="../media/image30.gif"/><Relationship Id="rId40" Type="http://schemas.openxmlformats.org/officeDocument/2006/relationships/image" Target="../media/image33.png"/><Relationship Id="rId45" Type="http://schemas.openxmlformats.org/officeDocument/2006/relationships/slide" Target="slide14.xml"/><Relationship Id="rId53" Type="http://schemas.openxmlformats.org/officeDocument/2006/relationships/slide" Target="slide1.xml"/><Relationship Id="rId5" Type="http://schemas.openxmlformats.org/officeDocument/2006/relationships/image" Target="../media/image7.jpeg"/><Relationship Id="rId15" Type="http://schemas.openxmlformats.org/officeDocument/2006/relationships/image" Target="../media/image14.jpe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slide" Target="slide11.xml"/><Relationship Id="rId49" Type="http://schemas.openxmlformats.org/officeDocument/2006/relationships/slide" Target="slide2.xml"/><Relationship Id="rId10" Type="http://schemas.openxmlformats.org/officeDocument/2006/relationships/image" Target="../media/image10.png"/><Relationship Id="rId19" Type="http://schemas.openxmlformats.org/officeDocument/2006/relationships/slide" Target="slide9.xml"/><Relationship Id="rId31" Type="http://schemas.openxmlformats.org/officeDocument/2006/relationships/image" Target="../media/image26.png"/><Relationship Id="rId44" Type="http://schemas.openxmlformats.org/officeDocument/2006/relationships/image" Target="../media/image35.jpeg"/><Relationship Id="rId52" Type="http://schemas.openxmlformats.org/officeDocument/2006/relationships/slide" Target="slide58.xml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Relationship Id="rId22" Type="http://schemas.openxmlformats.org/officeDocument/2006/relationships/image" Target="../media/image18.png"/><Relationship Id="rId27" Type="http://schemas.openxmlformats.org/officeDocument/2006/relationships/image" Target="../media/image23.png"/><Relationship Id="rId30" Type="http://schemas.openxmlformats.org/officeDocument/2006/relationships/image" Target="../media/image25.jpeg"/><Relationship Id="rId35" Type="http://schemas.openxmlformats.org/officeDocument/2006/relationships/image" Target="../media/image29.gif"/><Relationship Id="rId43" Type="http://schemas.openxmlformats.org/officeDocument/2006/relationships/slide" Target="slide13.xml"/><Relationship Id="rId48" Type="http://schemas.openxmlformats.org/officeDocument/2006/relationships/image" Target="../media/image37.png"/><Relationship Id="rId8" Type="http://schemas.openxmlformats.org/officeDocument/2006/relationships/slide" Target="slide4.xml"/><Relationship Id="rId51" Type="http://schemas.openxmlformats.org/officeDocument/2006/relationships/slide" Target="slide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slide" Target="slide36.xml"/><Relationship Id="rId7" Type="http://schemas.openxmlformats.org/officeDocument/2006/relationships/image" Target="../media/image92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94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9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9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slide" Target="slide36.xml"/><Relationship Id="rId7" Type="http://schemas.openxmlformats.org/officeDocument/2006/relationships/image" Target="../media/image9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9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10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slide" Target="slide36.xml"/><Relationship Id="rId7" Type="http://schemas.openxmlformats.org/officeDocument/2006/relationships/image" Target="../media/image10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103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" Target="slide36.xml"/><Relationship Id="rId7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58.xml"/><Relationship Id="rId3" Type="http://schemas.openxmlformats.org/officeDocument/2006/relationships/slide" Target="slide36.xml"/><Relationship Id="rId7" Type="http://schemas.openxmlformats.org/officeDocument/2006/relationships/image" Target="../media/image39.png"/><Relationship Id="rId12" Type="http://schemas.openxmlformats.org/officeDocument/2006/relationships/image" Target="../media/image4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43.jpeg"/><Relationship Id="rId5" Type="http://schemas.openxmlformats.org/officeDocument/2006/relationships/slide" Target="slide2.xml"/><Relationship Id="rId10" Type="http://schemas.openxmlformats.org/officeDocument/2006/relationships/image" Target="../media/image42.jpe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gif"/><Relationship Id="rId3" Type="http://schemas.openxmlformats.org/officeDocument/2006/relationships/slide" Target="slide36.xml"/><Relationship Id="rId7" Type="http://schemas.openxmlformats.org/officeDocument/2006/relationships/image" Target="../media/image88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4" Type="http://schemas.openxmlformats.org/officeDocument/2006/relationships/image" Target="../media/image37.png"/><Relationship Id="rId9" Type="http://schemas.openxmlformats.org/officeDocument/2006/relationships/slide" Target="slide5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slide" Target="slide36.xml"/><Relationship Id="rId7" Type="http://schemas.openxmlformats.org/officeDocument/2006/relationships/image" Target="../media/image10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slide" Target="slide36.xml"/><Relationship Id="rId7" Type="http://schemas.openxmlformats.org/officeDocument/2006/relationships/image" Target="../media/image105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58.xml"/><Relationship Id="rId5" Type="http://schemas.openxmlformats.org/officeDocument/2006/relationships/slide" Target="slide2.xml"/><Relationship Id="rId10" Type="http://schemas.openxmlformats.org/officeDocument/2006/relationships/image" Target="../media/image44.gif"/><Relationship Id="rId4" Type="http://schemas.openxmlformats.org/officeDocument/2006/relationships/image" Target="../media/image37.png"/><Relationship Id="rId9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slide" Target="slide36.xml"/><Relationship Id="rId7" Type="http://schemas.openxmlformats.org/officeDocument/2006/relationships/image" Target="../media/image109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58.xml"/><Relationship Id="rId5" Type="http://schemas.openxmlformats.org/officeDocument/2006/relationships/slide" Target="slide2.xml"/><Relationship Id="rId10" Type="http://schemas.openxmlformats.org/officeDocument/2006/relationships/image" Target="../media/image44.gif"/><Relationship Id="rId4" Type="http://schemas.openxmlformats.org/officeDocument/2006/relationships/image" Target="../media/image37.png"/><Relationship Id="rId9" Type="http://schemas.openxmlformats.org/officeDocument/2006/relationships/image" Target="../media/image111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" Target="slide36.xml"/><Relationship Id="rId7" Type="http://schemas.openxmlformats.org/officeDocument/2006/relationships/image" Target="../media/image112.jpeg"/><Relationship Id="rId12" Type="http://schemas.openxmlformats.org/officeDocument/2006/relationships/slide" Target="slide58.xm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44.gif"/><Relationship Id="rId5" Type="http://schemas.openxmlformats.org/officeDocument/2006/relationships/slide" Target="slide2.xml"/><Relationship Id="rId10" Type="http://schemas.openxmlformats.org/officeDocument/2006/relationships/image" Target="../media/image115.jpeg"/><Relationship Id="rId4" Type="http://schemas.openxmlformats.org/officeDocument/2006/relationships/image" Target="../media/image37.png"/><Relationship Id="rId9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slide" Target="slide36.xml"/><Relationship Id="rId7" Type="http://schemas.openxmlformats.org/officeDocument/2006/relationships/image" Target="../media/image116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1.xml"/><Relationship Id="rId13" Type="http://schemas.openxmlformats.org/officeDocument/2006/relationships/slide" Target="slide48.xml"/><Relationship Id="rId18" Type="http://schemas.openxmlformats.org/officeDocument/2006/relationships/slide" Target="slide51.xml"/><Relationship Id="rId26" Type="http://schemas.openxmlformats.org/officeDocument/2006/relationships/slide" Target="slide86.xml"/><Relationship Id="rId3" Type="http://schemas.openxmlformats.org/officeDocument/2006/relationships/slide" Target="slide37.xml"/><Relationship Id="rId21" Type="http://schemas.openxmlformats.org/officeDocument/2006/relationships/slide" Target="slide56.xml"/><Relationship Id="rId7" Type="http://schemas.openxmlformats.org/officeDocument/2006/relationships/slide" Target="slide43.xml"/><Relationship Id="rId12" Type="http://schemas.openxmlformats.org/officeDocument/2006/relationships/slide" Target="slide42.xml"/><Relationship Id="rId17" Type="http://schemas.openxmlformats.org/officeDocument/2006/relationships/slide" Target="slide50.xml"/><Relationship Id="rId25" Type="http://schemas.openxmlformats.org/officeDocument/2006/relationships/slide" Target="slide2.xml"/><Relationship Id="rId2" Type="http://schemas.openxmlformats.org/officeDocument/2006/relationships/image" Target="../media/image118.jpeg"/><Relationship Id="rId16" Type="http://schemas.openxmlformats.org/officeDocument/2006/relationships/image" Target="../media/image119.jpeg"/><Relationship Id="rId20" Type="http://schemas.openxmlformats.org/officeDocument/2006/relationships/slide" Target="slide53.xml"/><Relationship Id="rId29" Type="http://schemas.openxmlformats.org/officeDocument/2006/relationships/slide" Target="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11" Type="http://schemas.openxmlformats.org/officeDocument/2006/relationships/slide" Target="slide46.xml"/><Relationship Id="rId24" Type="http://schemas.openxmlformats.org/officeDocument/2006/relationships/image" Target="../media/image37.png"/><Relationship Id="rId5" Type="http://schemas.openxmlformats.org/officeDocument/2006/relationships/slide" Target="slide39.xml"/><Relationship Id="rId15" Type="http://schemas.openxmlformats.org/officeDocument/2006/relationships/slide" Target="slide44.xml"/><Relationship Id="rId23" Type="http://schemas.openxmlformats.org/officeDocument/2006/relationships/slide" Target="slide36.xml"/><Relationship Id="rId28" Type="http://schemas.openxmlformats.org/officeDocument/2006/relationships/slide" Target="slide58.xml"/><Relationship Id="rId10" Type="http://schemas.openxmlformats.org/officeDocument/2006/relationships/slide" Target="slide45.xml"/><Relationship Id="rId19" Type="http://schemas.openxmlformats.org/officeDocument/2006/relationships/slide" Target="slide52.xml"/><Relationship Id="rId4" Type="http://schemas.openxmlformats.org/officeDocument/2006/relationships/slide" Target="slide38.xml"/><Relationship Id="rId9" Type="http://schemas.openxmlformats.org/officeDocument/2006/relationships/slide" Target="slide47.xml"/><Relationship Id="rId14" Type="http://schemas.openxmlformats.org/officeDocument/2006/relationships/slide" Target="slide49.xml"/><Relationship Id="rId22" Type="http://schemas.openxmlformats.org/officeDocument/2006/relationships/slide" Target="slide54.xml"/><Relationship Id="rId27" Type="http://schemas.openxmlformats.org/officeDocument/2006/relationships/slide" Target="slide15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20.jpeg"/><Relationship Id="rId7" Type="http://schemas.openxmlformats.org/officeDocument/2006/relationships/image" Target="../media/image121.png"/><Relationship Id="rId2" Type="http://schemas.openxmlformats.org/officeDocument/2006/relationships/slide" Target="slide3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2.xml"/><Relationship Id="rId10" Type="http://schemas.openxmlformats.org/officeDocument/2006/relationships/slide" Target="slide58.xml"/><Relationship Id="rId4" Type="http://schemas.openxmlformats.org/officeDocument/2006/relationships/image" Target="../media/image37.png"/><Relationship Id="rId9" Type="http://schemas.openxmlformats.org/officeDocument/2006/relationships/image" Target="../media/image44.gi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8.xml"/><Relationship Id="rId5" Type="http://schemas.openxmlformats.org/officeDocument/2006/relationships/image" Target="../media/image37.png"/><Relationship Id="rId10" Type="http://schemas.openxmlformats.org/officeDocument/2006/relationships/image" Target="../media/image44.gif"/><Relationship Id="rId4" Type="http://schemas.openxmlformats.org/officeDocument/2006/relationships/slide" Target="slide36.xml"/><Relationship Id="rId9" Type="http://schemas.openxmlformats.org/officeDocument/2006/relationships/image" Target="../media/image12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8.xml"/><Relationship Id="rId5" Type="http://schemas.openxmlformats.org/officeDocument/2006/relationships/image" Target="../media/image37.png"/><Relationship Id="rId10" Type="http://schemas.openxmlformats.org/officeDocument/2006/relationships/image" Target="../media/image44.gif"/><Relationship Id="rId4" Type="http://schemas.openxmlformats.org/officeDocument/2006/relationships/slide" Target="slide36.xml"/><Relationship Id="rId9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slide" Target="slide58.xml"/><Relationship Id="rId3" Type="http://schemas.openxmlformats.org/officeDocument/2006/relationships/slide" Target="slide36.xml"/><Relationship Id="rId7" Type="http://schemas.openxmlformats.org/officeDocument/2006/relationships/image" Target="../media/image45.png"/><Relationship Id="rId12" Type="http://schemas.openxmlformats.org/officeDocument/2006/relationships/image" Target="../media/image4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48.jpeg"/><Relationship Id="rId5" Type="http://schemas.openxmlformats.org/officeDocument/2006/relationships/slide" Target="slide2.xml"/><Relationship Id="rId10" Type="http://schemas.openxmlformats.org/officeDocument/2006/relationships/image" Target="../media/image47.jpe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slide" Target="slide58.xml"/><Relationship Id="rId5" Type="http://schemas.openxmlformats.org/officeDocument/2006/relationships/image" Target="../media/image37.png"/><Relationship Id="rId10" Type="http://schemas.openxmlformats.org/officeDocument/2006/relationships/image" Target="../media/image44.gif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slide" Target="slide56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slide" Target="slide36.xml"/><Relationship Id="rId9" Type="http://schemas.openxmlformats.org/officeDocument/2006/relationships/image" Target="../media/image12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0.jpeg"/><Relationship Id="rId7" Type="http://schemas.openxmlformats.org/officeDocument/2006/relationships/slide" Target="slide2.xml"/><Relationship Id="rId12" Type="http://schemas.openxmlformats.org/officeDocument/2006/relationships/slide" Target="slide58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4.gif"/><Relationship Id="rId5" Type="http://schemas.openxmlformats.org/officeDocument/2006/relationships/slide" Target="slide36.xml"/><Relationship Id="rId10" Type="http://schemas.openxmlformats.org/officeDocument/2006/relationships/image" Target="../media/image127.jpeg"/><Relationship Id="rId4" Type="http://schemas.openxmlformats.org/officeDocument/2006/relationships/image" Target="../media/image130.png"/><Relationship Id="rId9" Type="http://schemas.openxmlformats.org/officeDocument/2006/relationships/image" Target="../media/image12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13" Type="http://schemas.openxmlformats.org/officeDocument/2006/relationships/slide" Target="slide57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slide" Target="slide58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131.jpeg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slide" Target="slide55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134.jpeg"/><Relationship Id="rId4" Type="http://schemas.openxmlformats.org/officeDocument/2006/relationships/slide" Target="slide36.xml"/><Relationship Id="rId9" Type="http://schemas.openxmlformats.org/officeDocument/2006/relationships/image" Target="../media/image133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slide" Target="slide58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136.jpeg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slide" Target="slide58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44.gif"/><Relationship Id="rId5" Type="http://schemas.openxmlformats.org/officeDocument/2006/relationships/image" Target="../media/image37.png"/><Relationship Id="rId10" Type="http://schemas.openxmlformats.org/officeDocument/2006/relationships/image" Target="../media/image138.jpeg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1.jpeg"/><Relationship Id="rId5" Type="http://schemas.openxmlformats.org/officeDocument/2006/relationships/image" Target="../media/image37.png"/><Relationship Id="rId10" Type="http://schemas.openxmlformats.org/officeDocument/2006/relationships/image" Target="../media/image140.jpeg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44.gif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142.jpeg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1.jpeg"/><Relationship Id="rId5" Type="http://schemas.openxmlformats.org/officeDocument/2006/relationships/image" Target="../media/image37.png"/><Relationship Id="rId10" Type="http://schemas.openxmlformats.org/officeDocument/2006/relationships/image" Target="../media/image138.jpeg"/><Relationship Id="rId4" Type="http://schemas.openxmlformats.org/officeDocument/2006/relationships/slide" Target="slide36.xml"/><Relationship Id="rId9" Type="http://schemas.openxmlformats.org/officeDocument/2006/relationships/image" Target="../media/image127.jpeg"/><Relationship Id="rId14" Type="http://schemas.openxmlformats.org/officeDocument/2006/relationships/slide" Target="slide58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3.jpeg"/><Relationship Id="rId5" Type="http://schemas.openxmlformats.org/officeDocument/2006/relationships/image" Target="../media/image37.png"/><Relationship Id="rId10" Type="http://schemas.openxmlformats.org/officeDocument/2006/relationships/image" Target="../media/image138.jpeg"/><Relationship Id="rId4" Type="http://schemas.openxmlformats.org/officeDocument/2006/relationships/slide" Target="slide36.xml"/><Relationship Id="rId9" Type="http://schemas.openxmlformats.org/officeDocument/2006/relationships/image" Target="../media/image1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slide" Target="slide58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51.jpeg"/><Relationship Id="rId5" Type="http://schemas.openxmlformats.org/officeDocument/2006/relationships/slide" Target="slide2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5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44.gif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144.jpeg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1.jpeg"/><Relationship Id="rId5" Type="http://schemas.openxmlformats.org/officeDocument/2006/relationships/image" Target="../media/image37.png"/><Relationship Id="rId10" Type="http://schemas.openxmlformats.org/officeDocument/2006/relationships/image" Target="../media/image138.jpeg"/><Relationship Id="rId4" Type="http://schemas.openxmlformats.org/officeDocument/2006/relationships/slide" Target="slide36.xml"/><Relationship Id="rId9" Type="http://schemas.openxmlformats.org/officeDocument/2006/relationships/image" Target="../media/image127.jpeg"/><Relationship Id="rId14" Type="http://schemas.openxmlformats.org/officeDocument/2006/relationships/slide" Target="slide5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7.jpeg"/><Relationship Id="rId5" Type="http://schemas.openxmlformats.org/officeDocument/2006/relationships/image" Target="../media/image37.png"/><Relationship Id="rId10" Type="http://schemas.openxmlformats.org/officeDocument/2006/relationships/image" Target="../media/image146.png"/><Relationship Id="rId4" Type="http://schemas.openxmlformats.org/officeDocument/2006/relationships/slide" Target="slide36.xml"/><Relationship Id="rId9" Type="http://schemas.openxmlformats.org/officeDocument/2006/relationships/image" Target="../media/image133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8.jpeg"/><Relationship Id="rId5" Type="http://schemas.openxmlformats.org/officeDocument/2006/relationships/image" Target="../media/image37.png"/><Relationship Id="rId10" Type="http://schemas.openxmlformats.org/officeDocument/2006/relationships/image" Target="../media/image146.png"/><Relationship Id="rId4" Type="http://schemas.openxmlformats.org/officeDocument/2006/relationships/slide" Target="slide36.xml"/><Relationship Id="rId9" Type="http://schemas.openxmlformats.org/officeDocument/2006/relationships/image" Target="../media/image133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49.jpeg"/><Relationship Id="rId5" Type="http://schemas.openxmlformats.org/officeDocument/2006/relationships/image" Target="../media/image37.png"/><Relationship Id="rId10" Type="http://schemas.openxmlformats.org/officeDocument/2006/relationships/image" Target="../media/image146.png"/><Relationship Id="rId4" Type="http://schemas.openxmlformats.org/officeDocument/2006/relationships/slide" Target="slide36.xml"/><Relationship Id="rId9" Type="http://schemas.openxmlformats.org/officeDocument/2006/relationships/image" Target="../media/image133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44.gif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50.jpeg"/><Relationship Id="rId5" Type="http://schemas.openxmlformats.org/officeDocument/2006/relationships/image" Target="../media/image37.png"/><Relationship Id="rId10" Type="http://schemas.openxmlformats.org/officeDocument/2006/relationships/image" Target="../media/image146.png"/><Relationship Id="rId4" Type="http://schemas.openxmlformats.org/officeDocument/2006/relationships/slide" Target="slide36.xml"/><Relationship Id="rId9" Type="http://schemas.openxmlformats.org/officeDocument/2006/relationships/image" Target="../media/image133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slide" Target="slide58.xml"/><Relationship Id="rId3" Type="http://schemas.openxmlformats.org/officeDocument/2006/relationships/image" Target="../media/image120.jpeg"/><Relationship Id="rId7" Type="http://schemas.openxmlformats.org/officeDocument/2006/relationships/slide" Target="slide15.xml"/><Relationship Id="rId12" Type="http://schemas.openxmlformats.org/officeDocument/2006/relationships/image" Target="../media/image154.jpeg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11" Type="http://schemas.openxmlformats.org/officeDocument/2006/relationships/image" Target="../media/image153.jpeg"/><Relationship Id="rId5" Type="http://schemas.openxmlformats.org/officeDocument/2006/relationships/image" Target="../media/image37.png"/><Relationship Id="rId10" Type="http://schemas.openxmlformats.org/officeDocument/2006/relationships/image" Target="../media/image152.jpeg"/><Relationship Id="rId4" Type="http://schemas.openxmlformats.org/officeDocument/2006/relationships/slide" Target="slide36.xml"/><Relationship Id="rId9" Type="http://schemas.openxmlformats.org/officeDocument/2006/relationships/image" Target="../media/image151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0.jpeg"/><Relationship Id="rId7" Type="http://schemas.openxmlformats.org/officeDocument/2006/relationships/slide" Target="slide2.xml"/><Relationship Id="rId12" Type="http://schemas.openxmlformats.org/officeDocument/2006/relationships/image" Target="../media/image155.png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11" Type="http://schemas.openxmlformats.org/officeDocument/2006/relationships/image" Target="../media/image108.jpeg"/><Relationship Id="rId5" Type="http://schemas.openxmlformats.org/officeDocument/2006/relationships/image" Target="../media/image37.png"/><Relationship Id="rId10" Type="http://schemas.openxmlformats.org/officeDocument/2006/relationships/image" Target="../media/image107.jpeg"/><Relationship Id="rId4" Type="http://schemas.openxmlformats.org/officeDocument/2006/relationships/slide" Target="slide58.xml"/><Relationship Id="rId9" Type="http://schemas.openxmlformats.org/officeDocument/2006/relationships/image" Target="../media/image105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20.jpeg"/><Relationship Id="rId7" Type="http://schemas.openxmlformats.org/officeDocument/2006/relationships/slide" Target="slide2.xml"/><Relationship Id="rId2" Type="http://schemas.openxmlformats.org/officeDocument/2006/relationships/hyperlink" Target="http://ultrashara.ru/uploads/posts/2009-10/1246181396_antique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36.xml"/><Relationship Id="rId5" Type="http://schemas.openxmlformats.org/officeDocument/2006/relationships/image" Target="../media/image37.png"/><Relationship Id="rId10" Type="http://schemas.openxmlformats.org/officeDocument/2006/relationships/image" Target="../media/image157.png"/><Relationship Id="rId4" Type="http://schemas.openxmlformats.org/officeDocument/2006/relationships/slide" Target="slide58.xml"/><Relationship Id="rId9" Type="http://schemas.openxmlformats.org/officeDocument/2006/relationships/image" Target="../media/image156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slide" Target="slide59.xml"/><Relationship Id="rId13" Type="http://schemas.openxmlformats.org/officeDocument/2006/relationships/image" Target="../media/image163.jpeg"/><Relationship Id="rId18" Type="http://schemas.openxmlformats.org/officeDocument/2006/relationships/image" Target="../media/image167.jpeg"/><Relationship Id="rId26" Type="http://schemas.openxmlformats.org/officeDocument/2006/relationships/slide" Target="slide67.xml"/><Relationship Id="rId3" Type="http://schemas.openxmlformats.org/officeDocument/2006/relationships/slide" Target="slide36.xml"/><Relationship Id="rId21" Type="http://schemas.openxmlformats.org/officeDocument/2006/relationships/slide" Target="slide75.xml"/><Relationship Id="rId7" Type="http://schemas.openxmlformats.org/officeDocument/2006/relationships/slide" Target="slide86.xml"/><Relationship Id="rId12" Type="http://schemas.openxmlformats.org/officeDocument/2006/relationships/image" Target="../media/image162.jpeg"/><Relationship Id="rId17" Type="http://schemas.openxmlformats.org/officeDocument/2006/relationships/image" Target="../media/image166.jpeg"/><Relationship Id="rId25" Type="http://schemas.openxmlformats.org/officeDocument/2006/relationships/image" Target="../media/image173.jpeg"/><Relationship Id="rId33" Type="http://schemas.openxmlformats.org/officeDocument/2006/relationships/image" Target="../media/image178.jpeg"/><Relationship Id="rId2" Type="http://schemas.openxmlformats.org/officeDocument/2006/relationships/image" Target="../media/image158.jpeg"/><Relationship Id="rId16" Type="http://schemas.openxmlformats.org/officeDocument/2006/relationships/slide" Target="slide69.xml"/><Relationship Id="rId20" Type="http://schemas.openxmlformats.org/officeDocument/2006/relationships/image" Target="../media/image169.jpeg"/><Relationship Id="rId29" Type="http://schemas.openxmlformats.org/officeDocument/2006/relationships/image" Target="../media/image17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11" Type="http://schemas.openxmlformats.org/officeDocument/2006/relationships/image" Target="../media/image161.jpeg"/><Relationship Id="rId24" Type="http://schemas.openxmlformats.org/officeDocument/2006/relationships/image" Target="../media/image172.jpeg"/><Relationship Id="rId32" Type="http://schemas.openxmlformats.org/officeDocument/2006/relationships/slide" Target="slide81.xml"/><Relationship Id="rId5" Type="http://schemas.openxmlformats.org/officeDocument/2006/relationships/slide" Target="slide15.xml"/><Relationship Id="rId15" Type="http://schemas.openxmlformats.org/officeDocument/2006/relationships/image" Target="../media/image165.jpeg"/><Relationship Id="rId23" Type="http://schemas.openxmlformats.org/officeDocument/2006/relationships/image" Target="../media/image171.jpeg"/><Relationship Id="rId28" Type="http://schemas.openxmlformats.org/officeDocument/2006/relationships/slide" Target="slide1.xml"/><Relationship Id="rId10" Type="http://schemas.openxmlformats.org/officeDocument/2006/relationships/image" Target="../media/image160.jpeg"/><Relationship Id="rId19" Type="http://schemas.openxmlformats.org/officeDocument/2006/relationships/image" Target="../media/image168.jpeg"/><Relationship Id="rId31" Type="http://schemas.openxmlformats.org/officeDocument/2006/relationships/image" Target="../media/image177.jpeg"/><Relationship Id="rId4" Type="http://schemas.openxmlformats.org/officeDocument/2006/relationships/image" Target="../media/image37.png"/><Relationship Id="rId9" Type="http://schemas.openxmlformats.org/officeDocument/2006/relationships/image" Target="../media/image159.jpeg"/><Relationship Id="rId14" Type="http://schemas.openxmlformats.org/officeDocument/2006/relationships/image" Target="../media/image164.jpeg"/><Relationship Id="rId22" Type="http://schemas.openxmlformats.org/officeDocument/2006/relationships/image" Target="../media/image170.jpeg"/><Relationship Id="rId27" Type="http://schemas.openxmlformats.org/officeDocument/2006/relationships/image" Target="../media/image174.jpeg"/><Relationship Id="rId30" Type="http://schemas.openxmlformats.org/officeDocument/2006/relationships/image" Target="../media/image17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13" Type="http://schemas.microsoft.com/office/2007/relationships/hdphoto" Target="../media/hdphoto1.wdp"/><Relationship Id="rId3" Type="http://schemas.openxmlformats.org/officeDocument/2006/relationships/slide" Target="slide36.xml"/><Relationship Id="rId7" Type="http://schemas.openxmlformats.org/officeDocument/2006/relationships/slide" Target="slide58.xml"/><Relationship Id="rId12" Type="http://schemas.openxmlformats.org/officeDocument/2006/relationships/image" Target="../media/image183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slide" Target="slide56.xml"/><Relationship Id="rId5" Type="http://schemas.openxmlformats.org/officeDocument/2006/relationships/slide" Target="slide2.xml"/><Relationship Id="rId10" Type="http://schemas.openxmlformats.org/officeDocument/2006/relationships/image" Target="../media/image182.jpeg"/><Relationship Id="rId4" Type="http://schemas.openxmlformats.org/officeDocument/2006/relationships/image" Target="../media/image37.png"/><Relationship Id="rId9" Type="http://schemas.openxmlformats.org/officeDocument/2006/relationships/image" Target="../media/image18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jpeg"/><Relationship Id="rId3" Type="http://schemas.openxmlformats.org/officeDocument/2006/relationships/slide" Target="slide36.xml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55.png"/><Relationship Id="rId5" Type="http://schemas.openxmlformats.org/officeDocument/2006/relationships/slide" Target="slide2.xml"/><Relationship Id="rId15" Type="http://schemas.openxmlformats.org/officeDocument/2006/relationships/slide" Target="slide58.xml"/><Relationship Id="rId10" Type="http://schemas.openxmlformats.org/officeDocument/2006/relationships/image" Target="../media/image54.jpeg"/><Relationship Id="rId4" Type="http://schemas.openxmlformats.org/officeDocument/2006/relationships/image" Target="../media/image37.png"/><Relationship Id="rId9" Type="http://schemas.openxmlformats.org/officeDocument/2006/relationships/image" Target="../media/image41.png"/><Relationship Id="rId14" Type="http://schemas.openxmlformats.org/officeDocument/2006/relationships/image" Target="../media/image44.gi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image" Target="../media/image180.jpeg"/><Relationship Id="rId7" Type="http://schemas.openxmlformats.org/officeDocument/2006/relationships/slide" Target="slide2.xml"/><Relationship Id="rId12" Type="http://schemas.microsoft.com/office/2007/relationships/hdphoto" Target="../media/hdphoto1.wdp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183.png"/><Relationship Id="rId5" Type="http://schemas.openxmlformats.org/officeDocument/2006/relationships/slide" Target="slide36.xml"/><Relationship Id="rId10" Type="http://schemas.openxmlformats.org/officeDocument/2006/relationships/slide" Target="slide56.xml"/><Relationship Id="rId4" Type="http://schemas.openxmlformats.org/officeDocument/2006/relationships/image" Target="../media/image191.jpeg"/><Relationship Id="rId9" Type="http://schemas.openxmlformats.org/officeDocument/2006/relationships/slide" Target="slide58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slide" Target="slide36.xml"/><Relationship Id="rId7" Type="http://schemas.openxmlformats.org/officeDocument/2006/relationships/image" Target="../media/image44.gif"/><Relationship Id="rId12" Type="http://schemas.openxmlformats.org/officeDocument/2006/relationships/image" Target="../media/image6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11" Type="http://schemas.openxmlformats.org/officeDocument/2006/relationships/image" Target="../media/image60.jpeg"/><Relationship Id="rId5" Type="http://schemas.openxmlformats.org/officeDocument/2006/relationships/slide" Target="slide2.xml"/><Relationship Id="rId15" Type="http://schemas.openxmlformats.org/officeDocument/2006/relationships/slide" Target="slide58.xm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59.png"/><Relationship Id="rId14" Type="http://schemas.openxmlformats.org/officeDocument/2006/relationships/image" Target="../media/image63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3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58.xml"/><Relationship Id="rId3" Type="http://schemas.openxmlformats.org/officeDocument/2006/relationships/image" Target="../media/image39.png"/><Relationship Id="rId7" Type="http://schemas.openxmlformats.org/officeDocument/2006/relationships/image" Target="../media/image65.jpeg"/><Relationship Id="rId12" Type="http://schemas.openxmlformats.org/officeDocument/2006/relationships/image" Target="../media/image4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slide" Target="slide15.xml"/><Relationship Id="rId5" Type="http://schemas.openxmlformats.org/officeDocument/2006/relationships/image" Target="../media/image41.png"/><Relationship Id="rId10" Type="http://schemas.openxmlformats.org/officeDocument/2006/relationships/slide" Target="slide2.xml"/><Relationship Id="rId4" Type="http://schemas.openxmlformats.org/officeDocument/2006/relationships/image" Target="../media/image40.png"/><Relationship Id="rId9" Type="http://schemas.openxmlformats.org/officeDocument/2006/relationships/image" Target="../media/image3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8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9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0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83.png"/><Relationship Id="rId3" Type="http://schemas.openxmlformats.org/officeDocument/2006/relationships/image" Target="../media/image180.jpeg"/><Relationship Id="rId7" Type="http://schemas.openxmlformats.org/officeDocument/2006/relationships/slide" Target="slide36.xml"/><Relationship Id="rId12" Type="http://schemas.openxmlformats.org/officeDocument/2006/relationships/slide" Target="slide56.xml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11" Type="http://schemas.openxmlformats.org/officeDocument/2006/relationships/slide" Target="slide58.xml"/><Relationship Id="rId5" Type="http://schemas.openxmlformats.org/officeDocument/2006/relationships/image" Target="../media/image182.jpeg"/><Relationship Id="rId10" Type="http://schemas.openxmlformats.org/officeDocument/2006/relationships/slide" Target="slide15.xml"/><Relationship Id="rId4" Type="http://schemas.openxmlformats.org/officeDocument/2006/relationships/image" Target="../media/image181.jpeg"/><Relationship Id="rId9" Type="http://schemas.openxmlformats.org/officeDocument/2006/relationships/slide" Target="slide2.xml"/><Relationship Id="rId14" Type="http://schemas.microsoft.com/office/2007/relationships/hdphoto" Target="../media/hdphoto1.wdp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rvar.ru/arhiv/slovo/borodinskoe_srajenie.html" TargetMode="External"/><Relationship Id="rId13" Type="http://schemas.openxmlformats.org/officeDocument/2006/relationships/hyperlink" Target="http://www.borodino2012.net/?p=3822" TargetMode="External"/><Relationship Id="rId3" Type="http://schemas.openxmlformats.org/officeDocument/2006/relationships/hyperlink" Target="http://www.museum.ru/1812/index.html" TargetMode="External"/><Relationship Id="rId7" Type="http://schemas.openxmlformats.org/officeDocument/2006/relationships/hyperlink" Target="http://www.hermitagemuseum.org/html_Ru/05/hm5_8_4.html" TargetMode="External"/><Relationship Id="rId12" Type="http://schemas.openxmlformats.org/officeDocument/2006/relationships/hyperlink" Target="http://www.metodkabinet.eu/UIK/1812/2_Istoria_1812_Resurs.html" TargetMode="External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1812panorama.ru/" TargetMode="External"/><Relationship Id="rId11" Type="http://schemas.openxmlformats.org/officeDocument/2006/relationships/slide" Target="slide1.xml"/><Relationship Id="rId5" Type="http://schemas.openxmlformats.org/officeDocument/2006/relationships/hyperlink" Target="http://adjudant.ru/table/Rus_Army_1812_2.asp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://patrio.ru/index.htm" TargetMode="External"/><Relationship Id="rId9" Type="http://schemas.openxmlformats.org/officeDocument/2006/relationships/slide" Target="slide2.xml"/><Relationship Id="rId14" Type="http://schemas.openxmlformats.org/officeDocument/2006/relationships/hyperlink" Target="http://www.museum.ru/1812/Painting/gess/index.html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2.gif"/><Relationship Id="rId1" Type="http://schemas.openxmlformats.org/officeDocument/2006/relationships/slideLayout" Target="../slideLayouts/slideLayout7.xml"/><Relationship Id="rId5" Type="http://schemas.openxmlformats.org/officeDocument/2006/relationships/slide" Target="slide1.xml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slide" Target="slide58.xml"/><Relationship Id="rId3" Type="http://schemas.openxmlformats.org/officeDocument/2006/relationships/image" Target="../media/image39.png"/><Relationship Id="rId7" Type="http://schemas.openxmlformats.org/officeDocument/2006/relationships/slide" Target="slide36.xml"/><Relationship Id="rId12" Type="http://schemas.openxmlformats.org/officeDocument/2006/relationships/image" Target="../media/image44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11" Type="http://schemas.openxmlformats.org/officeDocument/2006/relationships/image" Target="../media/image66.gif"/><Relationship Id="rId5" Type="http://schemas.openxmlformats.org/officeDocument/2006/relationships/image" Target="../media/image41.png"/><Relationship Id="rId10" Type="http://schemas.openxmlformats.org/officeDocument/2006/relationships/slide" Target="slide15.xml"/><Relationship Id="rId4" Type="http://schemas.openxmlformats.org/officeDocument/2006/relationships/image" Target="../media/image40.png"/><Relationship Id="rId9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44001" cy="6858000"/>
            <a:chOff x="-1" y="0"/>
            <a:chExt cx="9144001" cy="6858000"/>
          </a:xfrm>
        </p:grpSpPr>
        <p:pic>
          <p:nvPicPr>
            <p:cNvPr id="16386" name="Picture 2" descr="C:\Users\Гульнара\Desktop\Бородинская битва\4184204.jpg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3455368" y="0"/>
              <a:ext cx="5688632" cy="6858000"/>
            </a:xfrm>
            <a:prstGeom prst="rect">
              <a:avLst/>
            </a:prstGeom>
            <a:noFill/>
          </p:spPr>
        </p:pic>
        <p:pic>
          <p:nvPicPr>
            <p:cNvPr id="16388" name="Picture 4" descr="C:\Users\Гульнара\Desktop\Бородинская битва\41842041111111111111111111111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-1" y="0"/>
              <a:ext cx="4527933" cy="6858000"/>
            </a:xfrm>
            <a:prstGeom prst="rect">
              <a:avLst/>
            </a:prstGeom>
            <a:noFill/>
          </p:spPr>
        </p:pic>
      </p:grpSp>
      <p:sp>
        <p:nvSpPr>
          <p:cNvPr id="8" name="Прямоугольник 7">
            <a:hlinkClick r:id="rId4" action="ppaction://hlinksldjump"/>
          </p:cNvPr>
          <p:cNvSpPr/>
          <p:nvPr/>
        </p:nvSpPr>
        <p:spPr>
          <a:xfrm>
            <a:off x="1979712" y="976660"/>
            <a:ext cx="51845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Интерактивный музей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«1812»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6605849" y="3832266"/>
            <a:ext cx="2036798" cy="1468941"/>
            <a:chOff x="6605849" y="3832266"/>
            <a:chExt cx="2036798" cy="1468941"/>
          </a:xfrm>
        </p:grpSpPr>
        <p:pic>
          <p:nvPicPr>
            <p:cNvPr id="1026" name="Picture 2" descr="C:\Users\Гульнара\Desktop\back (1)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0800000">
              <a:off x="6605849" y="3832266"/>
              <a:ext cx="2036798" cy="1468941"/>
            </a:xfrm>
            <a:prstGeom prst="rect">
              <a:avLst/>
            </a:prstGeom>
            <a:noFill/>
          </p:spPr>
        </p:pic>
        <p:sp>
          <p:nvSpPr>
            <p:cNvPr id="15" name="Прямоугольник 14">
              <a:hlinkClick r:id="rId5" action="ppaction://hlinksldjump"/>
            </p:cNvPr>
            <p:cNvSpPr/>
            <p:nvPr/>
          </p:nvSpPr>
          <p:spPr>
            <a:xfrm>
              <a:off x="6605849" y="4293096"/>
              <a:ext cx="1854583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473534" y="3933056"/>
            <a:ext cx="2036243" cy="1368152"/>
            <a:chOff x="473534" y="3933056"/>
            <a:chExt cx="2036243" cy="1368152"/>
          </a:xfrm>
        </p:grpSpPr>
        <p:pic>
          <p:nvPicPr>
            <p:cNvPr id="14" name="Picture 2" descr="C:\Users\Гульнара\Desktop\back (1).png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 rot="10800000" flipH="1">
              <a:off x="473534" y="3933056"/>
              <a:ext cx="2036243" cy="1368152"/>
            </a:xfrm>
            <a:prstGeom prst="rect">
              <a:avLst/>
            </a:prstGeom>
            <a:noFill/>
          </p:spPr>
        </p:pic>
        <p:sp>
          <p:nvSpPr>
            <p:cNvPr id="17" name="Прямоугольник 16">
              <a:hlinkClick r:id="rId7" action="ppaction://hlinksldjump"/>
            </p:cNvPr>
            <p:cNvSpPr/>
            <p:nvPr/>
          </p:nvSpPr>
          <p:spPr>
            <a:xfrm>
              <a:off x="827584" y="4335487"/>
              <a:ext cx="1635278" cy="46166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2" descr="C:\Users\Гульнара\Desktop\back (1)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8751021">
            <a:off x="4519848" y="3134008"/>
            <a:ext cx="2349836" cy="1049070"/>
          </a:xfrm>
          <a:prstGeom prst="rect">
            <a:avLst/>
          </a:prstGeom>
          <a:noFill/>
        </p:spPr>
      </p:pic>
      <p:pic>
        <p:nvPicPr>
          <p:cNvPr id="12" name="Picture 2" descr="C:\Users\Гульнара\Desktop\back (1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email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2597767">
            <a:off x="2475231" y="3210089"/>
            <a:ext cx="2071407" cy="1007247"/>
          </a:xfrm>
          <a:prstGeom prst="rect">
            <a:avLst/>
          </a:prstGeom>
          <a:noFill/>
        </p:spPr>
      </p:pic>
      <p:sp>
        <p:nvSpPr>
          <p:cNvPr id="19" name="Прямоугольник 18">
            <a:hlinkClick r:id="rId8" action="ppaction://hlinksldjump"/>
          </p:cNvPr>
          <p:cNvSpPr/>
          <p:nvPr/>
        </p:nvSpPr>
        <p:spPr>
          <a:xfrm rot="19472348">
            <a:off x="4520350" y="3510498"/>
            <a:ext cx="209497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 баталий</a:t>
            </a: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9" action="ppaction://hlinksldjump"/>
          </p:cNvPr>
          <p:cNvSpPr/>
          <p:nvPr/>
        </p:nvSpPr>
        <p:spPr>
          <a:xfrm rot="2395978">
            <a:off x="2593806" y="3600118"/>
            <a:ext cx="209497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 воинов</a:t>
            </a: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31840" y="5661248"/>
            <a:ext cx="2952328" cy="129614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</a:bodyPr>
          <a:lstStyle/>
          <a:p>
            <a:pPr algn="ctr"/>
            <a:endParaRPr lang="ru-RU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</p:spPr>
      </p:pic>
      <p:grpSp>
        <p:nvGrpSpPr>
          <p:cNvPr id="8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683568" y="404664"/>
            <a:ext cx="3888432" cy="3765140"/>
            <a:chOff x="683568" y="404664"/>
            <a:chExt cx="3888432" cy="3765140"/>
          </a:xfrm>
        </p:grpSpPr>
        <p:grpSp>
          <p:nvGrpSpPr>
            <p:cNvPr id="5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6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0594" name="Picture 2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899592" y="617456"/>
              <a:ext cx="3384376" cy="3409760"/>
            </a:xfrm>
            <a:prstGeom prst="rect">
              <a:avLst/>
            </a:prstGeom>
            <a:noFill/>
          </p:spPr>
        </p:pic>
      </p:grpSp>
      <p:grpSp>
        <p:nvGrpSpPr>
          <p:cNvPr id="38" name="Группа 37"/>
          <p:cNvGrpSpPr/>
          <p:nvPr/>
        </p:nvGrpSpPr>
        <p:grpSpPr>
          <a:xfrm>
            <a:off x="4788024" y="404664"/>
            <a:ext cx="3888432" cy="3765140"/>
            <a:chOff x="4788024" y="404664"/>
            <a:chExt cx="3888432" cy="3765140"/>
          </a:xfrm>
        </p:grpSpPr>
        <p:grpSp>
          <p:nvGrpSpPr>
            <p:cNvPr id="2" name="Группа 37"/>
            <p:cNvGrpSpPr/>
            <p:nvPr/>
          </p:nvGrpSpPr>
          <p:grpSpPr>
            <a:xfrm>
              <a:off x="4788024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3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0596" name="Picture 4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5004048" y="612136"/>
              <a:ext cx="3384376" cy="3367454"/>
            </a:xfrm>
            <a:prstGeom prst="rect">
              <a:avLst/>
            </a:prstGeom>
            <a:noFill/>
          </p:spPr>
        </p:pic>
      </p:grpSp>
      <p:sp>
        <p:nvSpPr>
          <p:cNvPr id="40" name="Прямоугольник 39"/>
          <p:cNvSpPr/>
          <p:nvPr/>
        </p:nvSpPr>
        <p:spPr>
          <a:xfrm>
            <a:off x="755576" y="4149080"/>
            <a:ext cx="7920880" cy="1631216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Настольная памятная медаль</a:t>
            </a:r>
            <a:b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«250 лет со дня рождения М.И. Кутузова»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Скульпторы: Н.Г. Гринева, А.Р. Илларионов.</a:t>
            </a:r>
          </a:p>
          <a:p>
            <a:r>
              <a:rPr lang="ru-RU" dirty="0" smtClean="0">
                <a:latin typeface="Cambria" pitchFamily="18" charset="0"/>
              </a:rPr>
              <a:t>Медаль выполнена из бронзы.</a:t>
            </a:r>
            <a:endParaRPr lang="ru-RU" dirty="0">
              <a:latin typeface="Cambria" pitchFamily="18" charset="0"/>
            </a:endParaRPr>
          </a:p>
        </p:txBody>
      </p:sp>
      <p:grpSp>
        <p:nvGrpSpPr>
          <p:cNvPr id="41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4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6" name="Группа 31"/>
          <p:cNvGrpSpPr/>
          <p:nvPr/>
        </p:nvGrpSpPr>
        <p:grpSpPr>
          <a:xfrm>
            <a:off x="683568" y="404664"/>
            <a:ext cx="3888432" cy="3765140"/>
            <a:chOff x="683568" y="404664"/>
            <a:chExt cx="3888432" cy="3765140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9570" name="Picture 2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899593" y="590349"/>
              <a:ext cx="3422768" cy="3414715"/>
            </a:xfrm>
            <a:prstGeom prst="rect">
              <a:avLst/>
            </a:prstGeom>
            <a:noFill/>
          </p:spPr>
        </p:pic>
      </p:grpSp>
      <p:grpSp>
        <p:nvGrpSpPr>
          <p:cNvPr id="9" name="Группа 36"/>
          <p:cNvGrpSpPr/>
          <p:nvPr/>
        </p:nvGrpSpPr>
        <p:grpSpPr>
          <a:xfrm>
            <a:off x="4788024" y="404664"/>
            <a:ext cx="3888432" cy="3765140"/>
            <a:chOff x="4788024" y="404664"/>
            <a:chExt cx="3888432" cy="3765140"/>
          </a:xfrm>
        </p:grpSpPr>
        <p:grpSp>
          <p:nvGrpSpPr>
            <p:cNvPr id="10" name="Группа 37"/>
            <p:cNvGrpSpPr/>
            <p:nvPr/>
          </p:nvGrpSpPr>
          <p:grpSpPr>
            <a:xfrm>
              <a:off x="4788024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11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9572" name="Picture 4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5004049" y="629152"/>
              <a:ext cx="3384376" cy="3352297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/>
          <p:cNvSpPr/>
          <p:nvPr/>
        </p:nvSpPr>
        <p:spPr>
          <a:xfrm>
            <a:off x="683568" y="4149080"/>
            <a:ext cx="7920880" cy="1631216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Настольная памятная медаль</a:t>
            </a:r>
            <a:b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«Император Николай I - основатель Бородинского музея»</a:t>
            </a:r>
          </a:p>
          <a:p>
            <a:endParaRPr lang="ru-RU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Скульпторы: Н.Г. Гринева, А.Р. Илларионов.</a:t>
            </a:r>
          </a:p>
          <a:p>
            <a:r>
              <a:rPr lang="ru-RU" dirty="0" smtClean="0">
                <a:latin typeface="Cambria" pitchFamily="18" charset="0"/>
              </a:rPr>
              <a:t>Медаль выполнена из бронзы с покрытием серебром.</a:t>
            </a:r>
            <a:endParaRPr lang="ru-RU" dirty="0">
              <a:latin typeface="Cambria" pitchFamily="18" charset="0"/>
            </a:endParaRPr>
          </a:p>
        </p:txBody>
      </p:sp>
      <p:grpSp>
        <p:nvGrpSpPr>
          <p:cNvPr id="37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0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107504" y="3717032"/>
            <a:ext cx="8856984" cy="1892826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9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Юбилейная настольная медаль</a:t>
            </a:r>
            <a:b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«190 лет Бородинскому сражению»</a:t>
            </a:r>
            <a:endParaRPr lang="ru-RU" dirty="0" smtClean="0">
              <a:solidFill>
                <a:srgbClr val="FF0000"/>
              </a:solidFill>
              <a:latin typeface="Cambria" pitchFamily="18" charset="0"/>
            </a:endParaRPr>
          </a:p>
          <a:p>
            <a:endParaRPr lang="ru-RU" dirty="0" smtClean="0">
              <a:latin typeface="Cambria" pitchFamily="18" charset="0"/>
            </a:endParaRPr>
          </a:p>
          <a:p>
            <a:r>
              <a:rPr lang="ru-RU" dirty="0" smtClean="0">
                <a:latin typeface="Cambria" pitchFamily="18" charset="0"/>
              </a:rPr>
              <a:t>Скульпторы: Н.Г. Гринева, А.Р. Илларионов.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Медаль разработана в </a:t>
            </a:r>
            <a:r>
              <a:rPr lang="ru-RU" b="1" dirty="0" smtClean="0">
                <a:latin typeface="Cambria" pitchFamily="18" charset="0"/>
              </a:rPr>
              <a:t>2002 г. 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Выполнена из тяжелого металла с серебрением.</a:t>
            </a:r>
            <a:endParaRPr lang="ru-RU" dirty="0">
              <a:latin typeface="Cambria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107504" y="404664"/>
            <a:ext cx="4464496" cy="3312368"/>
            <a:chOff x="323528" y="404664"/>
            <a:chExt cx="4464496" cy="2808312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323528" y="404664"/>
              <a:ext cx="4464496" cy="2808312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1618" name="Picture 2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39552" y="548680"/>
              <a:ext cx="3927052" cy="2520280"/>
            </a:xfrm>
            <a:prstGeom prst="rect">
              <a:avLst/>
            </a:prstGeom>
            <a:noFill/>
          </p:spPr>
        </p:pic>
      </p:grpSp>
      <p:grpSp>
        <p:nvGrpSpPr>
          <p:cNvPr id="64" name="Группа 63"/>
          <p:cNvGrpSpPr/>
          <p:nvPr/>
        </p:nvGrpSpPr>
        <p:grpSpPr>
          <a:xfrm>
            <a:off x="4572000" y="404664"/>
            <a:ext cx="4464496" cy="3312368"/>
            <a:chOff x="4572000" y="260648"/>
            <a:chExt cx="4464496" cy="2808312"/>
          </a:xfrm>
        </p:grpSpPr>
        <p:grpSp>
          <p:nvGrpSpPr>
            <p:cNvPr id="44" name="Группа 37"/>
            <p:cNvGrpSpPr/>
            <p:nvPr/>
          </p:nvGrpSpPr>
          <p:grpSpPr>
            <a:xfrm>
              <a:off x="4572000" y="260648"/>
              <a:ext cx="4464496" cy="2808312"/>
              <a:chOff x="1187624" y="476672"/>
              <a:chExt cx="4104456" cy="4701244"/>
            </a:xfrm>
          </p:grpSpPr>
          <p:grpSp>
            <p:nvGrpSpPr>
              <p:cNvPr id="49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5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3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1620" name="Picture 4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4888324" y="404664"/>
              <a:ext cx="3907467" cy="2520279"/>
            </a:xfrm>
            <a:prstGeom prst="rect">
              <a:avLst/>
            </a:prstGeom>
            <a:noFill/>
          </p:spPr>
        </p:pic>
      </p:grpSp>
      <p:grpSp>
        <p:nvGrpSpPr>
          <p:cNvPr id="36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37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755576" y="4212957"/>
            <a:ext cx="7488832" cy="800219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Жетон "В память 100-летия Отечественной  войны 1812 года»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755576" y="404664"/>
            <a:ext cx="3672408" cy="3765140"/>
            <a:chOff x="683568" y="404664"/>
            <a:chExt cx="3672408" cy="3765140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683568" y="404664"/>
              <a:ext cx="3672408" cy="3765140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6" name="Picture 2" descr="http://www.faleristu.ru/images/cms/thumbs/743df450ca47247e772b3b37851bc9901e2be07d/img_7535_200_auto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899592" y="546395"/>
              <a:ext cx="3168352" cy="3458670"/>
            </a:xfrm>
            <a:prstGeom prst="rect">
              <a:avLst/>
            </a:prstGeom>
            <a:noFill/>
          </p:spPr>
        </p:pic>
      </p:grpSp>
      <p:grpSp>
        <p:nvGrpSpPr>
          <p:cNvPr id="41" name="Группа 40"/>
          <p:cNvGrpSpPr/>
          <p:nvPr/>
        </p:nvGrpSpPr>
        <p:grpSpPr>
          <a:xfrm>
            <a:off x="4788024" y="404664"/>
            <a:ext cx="3528392" cy="3765140"/>
            <a:chOff x="4788024" y="404664"/>
            <a:chExt cx="3528392" cy="3765140"/>
          </a:xfrm>
        </p:grpSpPr>
        <p:grpSp>
          <p:nvGrpSpPr>
            <p:cNvPr id="10" name="Группа 37"/>
            <p:cNvGrpSpPr/>
            <p:nvPr/>
          </p:nvGrpSpPr>
          <p:grpSpPr>
            <a:xfrm>
              <a:off x="4788024" y="404664"/>
              <a:ext cx="3528392" cy="3765140"/>
              <a:chOff x="1187624" y="476672"/>
              <a:chExt cx="4104456" cy="4701244"/>
            </a:xfrm>
          </p:grpSpPr>
          <p:grpSp>
            <p:nvGrpSpPr>
              <p:cNvPr id="11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12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28" name="Picture 4" descr="http://www.faleristu.ru/images/cms/thumbs/743df450ca47247e772b3b37851bc9901e2be07d/img_7537_200_auto.jpg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5004048" y="546395"/>
              <a:ext cx="3024336" cy="3458670"/>
            </a:xfrm>
            <a:prstGeom prst="rect">
              <a:avLst/>
            </a:prstGeom>
            <a:noFill/>
          </p:spPr>
        </p:pic>
      </p:grpSp>
      <p:grpSp>
        <p:nvGrpSpPr>
          <p:cNvPr id="37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4" name="Picture 4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5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" name="Прямоугольник 37"/>
          <p:cNvSpPr/>
          <p:nvPr/>
        </p:nvSpPr>
        <p:spPr>
          <a:xfrm>
            <a:off x="899592" y="4212957"/>
            <a:ext cx="7272808" cy="800219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Жетон </a:t>
            </a:r>
            <a:r>
              <a:rPr lang="ru-RU" b="1" dirty="0" smtClean="0">
                <a:solidFill>
                  <a:srgbClr val="FF0000"/>
                </a:solidFill>
              </a:rPr>
              <a:t>"1812 - Кто Бог </a:t>
            </a:r>
            <a:r>
              <a:rPr lang="ru-RU" b="1" dirty="0" err="1" smtClean="0">
                <a:solidFill>
                  <a:srgbClr val="FF0000"/>
                </a:solidFill>
              </a:rPr>
              <a:t>Велий</a:t>
            </a:r>
            <a:r>
              <a:rPr lang="ru-RU" b="1" dirty="0" smtClean="0">
                <a:solidFill>
                  <a:srgbClr val="FF0000"/>
                </a:solidFill>
              </a:rPr>
              <a:t> Яко Бог Наш»</a:t>
            </a:r>
          </a:p>
          <a:p>
            <a:pPr algn="ctr"/>
            <a:endParaRPr lang="ru-RU" b="1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grpSp>
        <p:nvGrpSpPr>
          <p:cNvPr id="41" name="Группа 40"/>
          <p:cNvGrpSpPr/>
          <p:nvPr/>
        </p:nvGrpSpPr>
        <p:grpSpPr>
          <a:xfrm>
            <a:off x="899592" y="404664"/>
            <a:ext cx="3528392" cy="3765140"/>
            <a:chOff x="755576" y="404664"/>
            <a:chExt cx="3528392" cy="3765140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755576" y="404664"/>
              <a:ext cx="3528392" cy="3765140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474" name="Picture 2" descr="http://www.faleristu.ru/images/cms/thumbs/fea6045563a3cd388c71c0ff2cacd5944ff74ed3/img_5346_200_auto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971600" y="564880"/>
              <a:ext cx="3024336" cy="3440184"/>
            </a:xfrm>
            <a:prstGeom prst="rect">
              <a:avLst/>
            </a:prstGeom>
            <a:noFill/>
          </p:spPr>
        </p:pic>
      </p:grpSp>
      <p:grpSp>
        <p:nvGrpSpPr>
          <p:cNvPr id="40" name="Группа 39"/>
          <p:cNvGrpSpPr/>
          <p:nvPr/>
        </p:nvGrpSpPr>
        <p:grpSpPr>
          <a:xfrm>
            <a:off x="4788024" y="404664"/>
            <a:ext cx="3456384" cy="3765140"/>
            <a:chOff x="4788024" y="404664"/>
            <a:chExt cx="3456384" cy="3765140"/>
          </a:xfrm>
        </p:grpSpPr>
        <p:grpSp>
          <p:nvGrpSpPr>
            <p:cNvPr id="10" name="Группа 37"/>
            <p:cNvGrpSpPr/>
            <p:nvPr/>
          </p:nvGrpSpPr>
          <p:grpSpPr>
            <a:xfrm>
              <a:off x="4788024" y="404664"/>
              <a:ext cx="3456384" cy="3765140"/>
              <a:chOff x="1187624" y="476672"/>
              <a:chExt cx="4104456" cy="4701244"/>
            </a:xfrm>
          </p:grpSpPr>
          <p:grpSp>
            <p:nvGrpSpPr>
              <p:cNvPr id="11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12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476" name="Picture 4" descr="http://www.faleristu.ru/images/cms/thumbs/fea6045563a3cd388c71c0ff2cacd5944ff74ed3/img_5347_200_auto.jpg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5004048" y="564880"/>
              <a:ext cx="2952328" cy="3440184"/>
            </a:xfrm>
            <a:prstGeom prst="rect">
              <a:avLst/>
            </a:prstGeom>
            <a:noFill/>
          </p:spPr>
        </p:pic>
      </p:grpSp>
      <p:grpSp>
        <p:nvGrpSpPr>
          <p:cNvPr id="37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4" name="Picture 4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5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Гульнара\Desktop\Рисунок1рпр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-115316" y="-99392"/>
            <a:ext cx="9313396" cy="6984776"/>
          </a:xfrm>
          <a:prstGeom prst="rect">
            <a:avLst/>
          </a:prstGeom>
          <a:noFill/>
        </p:spPr>
      </p:pic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 rot="705843">
            <a:off x="960516" y="1524978"/>
            <a:ext cx="3279318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Бородинская битва</a:t>
            </a:r>
            <a:endParaRPr lang="ru-RU" sz="24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8" name="Прямоугольник 27">
            <a:hlinkClick r:id="rId5" action="ppaction://hlinksldjump"/>
          </p:cNvPr>
          <p:cNvSpPr/>
          <p:nvPr/>
        </p:nvSpPr>
        <p:spPr>
          <a:xfrm rot="20686570">
            <a:off x="4913554" y="1429614"/>
            <a:ext cx="437161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Битва под Малоярославцем</a:t>
            </a:r>
            <a:endParaRPr lang="ru-RU" sz="24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080920" y="223472"/>
            <a:ext cx="7153543" cy="1864671"/>
            <a:chOff x="2080920" y="223472"/>
            <a:chExt cx="7153543" cy="1864671"/>
          </a:xfrm>
        </p:grpSpPr>
        <p:sp>
          <p:nvSpPr>
            <p:cNvPr id="32" name="Прямоугольник 31">
              <a:hlinkClick r:id="rId4" action="ppaction://hlinksldjump"/>
            </p:cNvPr>
            <p:cNvSpPr/>
            <p:nvPr/>
          </p:nvSpPr>
          <p:spPr>
            <a:xfrm rot="896559">
              <a:off x="2080920" y="386591"/>
              <a:ext cx="2433609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Зал</a:t>
              </a:r>
              <a:endParaRPr lang="ru-RU" sz="80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33" name="Прямоугольник 32">
              <a:hlinkClick r:id="rId4" action="ppaction://hlinksldjump"/>
            </p:cNvPr>
            <p:cNvSpPr/>
            <p:nvPr/>
          </p:nvSpPr>
          <p:spPr>
            <a:xfrm rot="20536724">
              <a:off x="4541068" y="223472"/>
              <a:ext cx="469339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err="1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аталий</a:t>
              </a:r>
              <a:endParaRPr lang="ru-RU" sz="80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  <p:sp>
          <p:nvSpPr>
            <p:cNvPr id="34" name="Прямоугольник 33">
              <a:hlinkClick r:id="rId4" action="ppaction://hlinksldjump"/>
            </p:cNvPr>
            <p:cNvSpPr/>
            <p:nvPr/>
          </p:nvSpPr>
          <p:spPr>
            <a:xfrm>
              <a:off x="4357549" y="764704"/>
              <a:ext cx="1150555" cy="13234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8000" b="1" cap="none" spc="0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б</a:t>
              </a:r>
              <a:endParaRPr lang="ru-RU" sz="80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3998530" y="2316092"/>
            <a:ext cx="2027913" cy="3091059"/>
            <a:chOff x="1028072" y="0"/>
            <a:chExt cx="5128104" cy="6093296"/>
          </a:xfrm>
        </p:grpSpPr>
        <p:pic>
          <p:nvPicPr>
            <p:cNvPr id="36" name="Picture 2" descr="C:\Users\Гульнара\Desktop\сражения\На границе 1812 г_files\1_averyanov_na_zapadnoi_granice_Iyun_1812(1) (Large).jpg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028072" y="0"/>
              <a:ext cx="5128104" cy="6093296"/>
            </a:xfrm>
            <a:prstGeom prst="rect">
              <a:avLst/>
            </a:prstGeom>
            <a:noFill/>
          </p:spPr>
        </p:pic>
        <p:pic>
          <p:nvPicPr>
            <p:cNvPr id="37" name="Picture 2" descr="C:\Users\Гульнара\Desktop\сражения\70_2 (Large).jpg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1259632" y="476672"/>
              <a:ext cx="4680520" cy="5173080"/>
            </a:xfrm>
            <a:prstGeom prst="rect">
              <a:avLst/>
            </a:prstGeom>
            <a:noFill/>
          </p:spPr>
        </p:pic>
      </p:grpSp>
      <p:grpSp>
        <p:nvGrpSpPr>
          <p:cNvPr id="40" name="Группа 39"/>
          <p:cNvGrpSpPr/>
          <p:nvPr/>
        </p:nvGrpSpPr>
        <p:grpSpPr>
          <a:xfrm>
            <a:off x="-115317" y="2704577"/>
            <a:ext cx="1115442" cy="2081736"/>
            <a:chOff x="611560" y="0"/>
            <a:chExt cx="7920880" cy="6092738"/>
          </a:xfrm>
        </p:grpSpPr>
        <p:pic>
          <p:nvPicPr>
            <p:cNvPr id="41" name="Picture 2" descr="C:\Users\Гульнара\Desktop\сражения\Галерея   Министерство обороны Российской Федерации_files\13_averyanov_delo_pod_medynyu(1) (Large).jpg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611560" y="0"/>
              <a:ext cx="7920880" cy="6092738"/>
            </a:xfrm>
            <a:prstGeom prst="rect">
              <a:avLst/>
            </a:prstGeom>
            <a:noFill/>
          </p:spPr>
        </p:pic>
        <p:pic>
          <p:nvPicPr>
            <p:cNvPr id="42" name="Picture 2" descr="C:\Users\Гульнара\Desktop\сражения\Рисунок1.jpg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971600" y="476672"/>
              <a:ext cx="7200800" cy="5112568"/>
            </a:xfrm>
            <a:prstGeom prst="rect">
              <a:avLst/>
            </a:prstGeom>
            <a:noFill/>
          </p:spPr>
        </p:pic>
      </p:grpSp>
      <p:grpSp>
        <p:nvGrpSpPr>
          <p:cNvPr id="44" name="Группа 10"/>
          <p:cNvGrpSpPr/>
          <p:nvPr/>
        </p:nvGrpSpPr>
        <p:grpSpPr>
          <a:xfrm>
            <a:off x="1800200" y="6309320"/>
            <a:ext cx="1619672" cy="575245"/>
            <a:chOff x="7560840" y="5971421"/>
            <a:chExt cx="1619672" cy="886580"/>
          </a:xfrm>
        </p:grpSpPr>
        <p:pic>
          <p:nvPicPr>
            <p:cNvPr id="45" name="Picture 4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hlinkClick r:id="rId14" action="ppaction://hlinksldjump"/>
            </p:cNvPr>
            <p:cNvSpPr/>
            <p:nvPr/>
          </p:nvSpPr>
          <p:spPr>
            <a:xfrm>
              <a:off x="7560840" y="6092669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8" name="Группа 21"/>
          <p:cNvGrpSpPr/>
          <p:nvPr/>
        </p:nvGrpSpPr>
        <p:grpSpPr>
          <a:xfrm>
            <a:off x="6789398" y="6221139"/>
            <a:ext cx="2463122" cy="769441"/>
            <a:chOff x="7528623" y="5821444"/>
            <a:chExt cx="1651887" cy="1200718"/>
          </a:xfrm>
        </p:grpSpPr>
        <p:pic>
          <p:nvPicPr>
            <p:cNvPr id="49" name="Picture 4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Прямоугольник 4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>
              <a:hlinkClick r:id="rId17" action="ppaction://hlinksldjump"/>
            </p:cNvPr>
            <p:cNvSpPr/>
            <p:nvPr/>
          </p:nvSpPr>
          <p:spPr>
            <a:xfrm>
              <a:off x="7528623" y="5821444"/>
              <a:ext cx="1651887" cy="1200718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ыход из музея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2" name="Группа 21"/>
          <p:cNvGrpSpPr/>
          <p:nvPr/>
        </p:nvGrpSpPr>
        <p:grpSpPr>
          <a:xfrm>
            <a:off x="3347864" y="6317248"/>
            <a:ext cx="1872208" cy="568136"/>
            <a:chOff x="7528623" y="5971421"/>
            <a:chExt cx="1651887" cy="886580"/>
          </a:xfrm>
        </p:grpSpPr>
        <p:pic>
          <p:nvPicPr>
            <p:cNvPr id="53" name="Picture 4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4" name="Прямоугольник 5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hlinkClick r:id="rId1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6" name="Группа 4"/>
          <p:cNvGrpSpPr/>
          <p:nvPr/>
        </p:nvGrpSpPr>
        <p:grpSpPr>
          <a:xfrm>
            <a:off x="5148064" y="6309320"/>
            <a:ext cx="1767178" cy="548680"/>
            <a:chOff x="7564779" y="5971421"/>
            <a:chExt cx="1579221" cy="886580"/>
          </a:xfrm>
        </p:grpSpPr>
        <p:pic>
          <p:nvPicPr>
            <p:cNvPr id="57" name="Picture 4">
              <a:hlinkClick r:id="rId1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8" name="Прямоугольник 5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hlinkClick r:id="rId18" action="ppaction://hlinksldjump"/>
            </p:cNvPr>
            <p:cNvSpPr/>
            <p:nvPr/>
          </p:nvSpPr>
          <p:spPr>
            <a:xfrm>
              <a:off x="7635885" y="6089651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60" name="Группа 10"/>
          <p:cNvGrpSpPr/>
          <p:nvPr/>
        </p:nvGrpSpPr>
        <p:grpSpPr>
          <a:xfrm>
            <a:off x="-63320" y="6333503"/>
            <a:ext cx="1971024" cy="839914"/>
            <a:chOff x="7560840" y="5971421"/>
            <a:chExt cx="1619672" cy="1414234"/>
          </a:xfrm>
        </p:grpSpPr>
        <p:pic>
          <p:nvPicPr>
            <p:cNvPr id="61" name="Picture 4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Прямоугольник 6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Прямоугольник 62">
              <a:hlinkClick r:id="rId19" action="ppaction://hlinksldjump"/>
            </p:cNvPr>
            <p:cNvSpPr/>
            <p:nvPr/>
          </p:nvSpPr>
          <p:spPr>
            <a:xfrm>
              <a:off x="7560840" y="6090082"/>
              <a:ext cx="1619672" cy="12955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64" name="Прямоугольник 63">
            <a:hlinkClick r:id="rId10" action="ppaction://hlinksldjump"/>
          </p:cNvPr>
          <p:cNvSpPr/>
          <p:nvPr/>
        </p:nvSpPr>
        <p:spPr>
          <a:xfrm>
            <a:off x="-180528" y="1844824"/>
            <a:ext cx="1534184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сражение</a:t>
            </a:r>
          </a:p>
          <a:p>
            <a:pPr algn="ctr"/>
            <a:r>
              <a:rPr lang="ru-RU" sz="16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под Смоленском</a:t>
            </a:r>
            <a:endParaRPr lang="ru-RU" sz="16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65" name="Прямоугольник 64">
            <a:hlinkClick r:id="rId8" action="ppaction://hlinksldjump"/>
          </p:cNvPr>
          <p:cNvSpPr/>
          <p:nvPr/>
        </p:nvSpPr>
        <p:spPr>
          <a:xfrm>
            <a:off x="3982531" y="5301208"/>
            <a:ext cx="204912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Тарутино</a:t>
            </a:r>
            <a:endParaRPr lang="ru-RU" sz="24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8" name="Прямоугольник 37">
            <a:hlinkClick r:id="rId20" action="ppaction://hlinksldjump"/>
          </p:cNvPr>
          <p:cNvSpPr/>
          <p:nvPr/>
        </p:nvSpPr>
        <p:spPr>
          <a:xfrm>
            <a:off x="-58527" y="44624"/>
            <a:ext cx="131816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начало войны</a:t>
            </a:r>
            <a:endParaRPr lang="ru-RU" sz="2000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39" name="Прямоугольник 38">
            <a:hlinkClick r:id="rId6" action="ppaction://hlinksldjump"/>
          </p:cNvPr>
          <p:cNvSpPr/>
          <p:nvPr/>
        </p:nvSpPr>
        <p:spPr>
          <a:xfrm>
            <a:off x="-130536" y="5373216"/>
            <a:ext cx="1318160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rgbClr val="FFC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битва при Березине</a:t>
            </a:r>
            <a:endParaRPr lang="ru-RU" b="1" cap="none" spc="0" dirty="0">
              <a:ln w="12700">
                <a:solidFill>
                  <a:srgbClr val="FFC000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32048" y="0"/>
            <a:ext cx="8135888" cy="6095380"/>
            <a:chOff x="432048" y="0"/>
            <a:chExt cx="8135888" cy="6095380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1028072" y="0"/>
              <a:ext cx="6928304" cy="6093296"/>
              <a:chOff x="1028072" y="0"/>
              <a:chExt cx="6928304" cy="6093296"/>
            </a:xfrm>
          </p:grpSpPr>
          <p:pic>
            <p:nvPicPr>
              <p:cNvPr id="1026" name="Picture 2" descr="C:\Users\Гульнара\Desktop\сражения\На границе 1812 г_files\1_averyanov_na_zapadnoi_granice_Iyun_1812(1) (Large).jp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1028072" y="0"/>
                <a:ext cx="6928304" cy="6093296"/>
              </a:xfrm>
              <a:prstGeom prst="rect">
                <a:avLst/>
              </a:prstGeom>
              <a:noFill/>
            </p:spPr>
          </p:pic>
          <p:sp>
            <p:nvSpPr>
              <p:cNvPr id="26" name="Прямоугольник 25"/>
              <p:cNvSpPr/>
              <p:nvPr/>
            </p:nvSpPr>
            <p:spPr>
              <a:xfrm>
                <a:off x="1403648" y="5261138"/>
                <a:ext cx="6192688" cy="400110"/>
              </a:xfrm>
              <a:prstGeom prst="rect">
                <a:avLst/>
              </a:prstGeom>
              <a:solidFill>
                <a:srgbClr val="C7C6A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000" b="1" dirty="0" smtClean="0"/>
                  <a:t>А.Ю Аверьянов "На западной границе. Июнь 1812 г."</a:t>
                </a:r>
                <a:endParaRPr lang="ru-RU" sz="2000" dirty="0"/>
              </a:p>
            </p:txBody>
          </p:sp>
        </p:grpSp>
        <p:pic>
          <p:nvPicPr>
            <p:cNvPr id="30" name="Picture 4" descr="C:\Users\Гульнара\Desktop\nazad.gif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3E39D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>
              <a:off x="432048" y="5194566"/>
              <a:ext cx="971600" cy="898730"/>
            </a:xfrm>
            <a:prstGeom prst="rect">
              <a:avLst/>
            </a:prstGeom>
            <a:noFill/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31" name="Picture 4" descr="C:\Users\Гульнара\Desktop\nazad.gif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duotone>
                <a:prstClr val="black"/>
                <a:srgbClr val="E3E39D">
                  <a:tint val="45000"/>
                  <a:satMod val="400000"/>
                </a:srgbClr>
              </a:duotone>
            </a:blip>
            <a:srcRect/>
            <a:stretch>
              <a:fillRect/>
            </a:stretch>
          </p:blipFill>
          <p:spPr bwMode="auto">
            <a:xfrm flipH="1">
              <a:off x="7596336" y="5229200"/>
              <a:ext cx="971600" cy="866180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grpSp>
        <p:nvGrpSpPr>
          <p:cNvPr id="29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3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539552" y="0"/>
            <a:ext cx="7920880" cy="6092738"/>
            <a:chOff x="611560" y="0"/>
            <a:chExt cx="7920880" cy="6092738"/>
          </a:xfrm>
        </p:grpSpPr>
        <p:pic>
          <p:nvPicPr>
            <p:cNvPr id="32" name="Picture 2" descr="C:\Users\Гульнара\Desktop\сражения\Галерея   Министерство обороны Российской Федерации_files\13_averyanov_delo_pod_medynyu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11560" y="0"/>
              <a:ext cx="7920880" cy="6092738"/>
            </a:xfrm>
            <a:prstGeom prst="rect">
              <a:avLst/>
            </a:prstGeom>
            <a:noFill/>
          </p:spPr>
        </p:pic>
        <p:pic>
          <p:nvPicPr>
            <p:cNvPr id="4098" name="Picture 2" descr="C:\Users\Гульнара\Desktop\сражения\Рисунок1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971600" y="476672"/>
              <a:ext cx="7200800" cy="5112568"/>
            </a:xfrm>
            <a:prstGeom prst="rect">
              <a:avLst/>
            </a:prstGeom>
            <a:noFill/>
          </p:spPr>
        </p:pic>
      </p:grpSp>
      <p:sp>
        <p:nvSpPr>
          <p:cNvPr id="28" name="Прямоугольник 27"/>
          <p:cNvSpPr/>
          <p:nvPr/>
        </p:nvSpPr>
        <p:spPr>
          <a:xfrm>
            <a:off x="899592" y="5189130"/>
            <a:ext cx="72008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Бой под </a:t>
            </a:r>
            <a:r>
              <a:rPr lang="ru-RU" sz="2000" b="1" dirty="0" err="1" smtClean="0"/>
              <a:t>Салтановкой</a:t>
            </a:r>
            <a:r>
              <a:rPr lang="ru-RU" sz="2000" b="1" dirty="0" smtClean="0"/>
              <a:t>  (близ Могилева) 23 июля 1812 года</a:t>
            </a:r>
            <a:endParaRPr lang="ru-RU" sz="2000" b="1" dirty="0"/>
          </a:p>
        </p:txBody>
      </p:sp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7956376" y="5227116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5194566"/>
            <a:ext cx="971600" cy="89873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7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2051" name="Picture 3" descr="C:\Users\Гульнара\Desktop\сражения\Галерея   Министерство обороны Российской Федерации_files\2_averyanov_srazenie_za_Smolensk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16632"/>
            <a:ext cx="9144000" cy="559836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0" y="5661248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П.Гесс "Сражение под Смоленском 5 августа 1812 г.»</a:t>
            </a:r>
            <a:endParaRPr lang="ru-RU" sz="2000" dirty="0"/>
          </a:p>
        </p:txBody>
      </p:sp>
      <p:pic>
        <p:nvPicPr>
          <p:cNvPr id="6146" name="Picture 2" descr="C:\Users\Гульнара\Desktop\сражения\под Смоленском (Large)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467544" y="548681"/>
            <a:ext cx="8280920" cy="4680520"/>
          </a:xfrm>
          <a:prstGeom prst="rect">
            <a:avLst/>
          </a:prstGeom>
          <a:noFill/>
        </p:spPr>
      </p:pic>
      <p:pic>
        <p:nvPicPr>
          <p:cNvPr id="2052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157192"/>
            <a:ext cx="971600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35888" y="5157192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8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2051" name="Picture 3" descr="C:\Users\Гульнара\Desktop\сражения\Галерея   Министерство обороны Российской Федерации_files\2_averyanov_srazenie_za_Smolensk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16632"/>
            <a:ext cx="9144000" cy="559836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0" y="5661248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"Сражение за Смоленск». 16 августа 1812 г.</a:t>
            </a:r>
            <a:endParaRPr lang="ru-RU" sz="2000" dirty="0"/>
          </a:p>
        </p:txBody>
      </p:sp>
      <p:pic>
        <p:nvPicPr>
          <p:cNvPr id="2052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157192"/>
            <a:ext cx="971600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35888" y="5157192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8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ульнара\Desktop\Бородинская битва\zsl_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6512" y="0"/>
            <a:ext cx="9257213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55776" y="1844824"/>
            <a:ext cx="4680520" cy="93610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Down">
              <a:avLst>
                <a:gd name="adj" fmla="val 3333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 славы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67544" y="3429000"/>
            <a:ext cx="1224136" cy="1152128"/>
            <a:chOff x="251520" y="476672"/>
            <a:chExt cx="3888432" cy="3765140"/>
          </a:xfrm>
        </p:grpSpPr>
        <p:grpSp>
          <p:nvGrpSpPr>
            <p:cNvPr id="5" name="Группа 37"/>
            <p:cNvGrpSpPr/>
            <p:nvPr/>
          </p:nvGrpSpPr>
          <p:grpSpPr>
            <a:xfrm>
              <a:off x="251520" y="476672"/>
              <a:ext cx="3888432" cy="3765140"/>
              <a:chOff x="1187624" y="476672"/>
              <a:chExt cx="4104456" cy="4701244"/>
            </a:xfrm>
          </p:grpSpPr>
          <p:grpSp>
            <p:nvGrpSpPr>
              <p:cNvPr id="7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9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" name="Picture 4" descr="Медаль в память Отечественной войны 1812 года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67544" y="692696"/>
              <a:ext cx="3384376" cy="3384376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2051720" y="3429000"/>
            <a:ext cx="1152128" cy="1152128"/>
            <a:chOff x="683568" y="404664"/>
            <a:chExt cx="3600400" cy="3765140"/>
          </a:xfrm>
        </p:grpSpPr>
        <p:grpSp>
          <p:nvGrpSpPr>
            <p:cNvPr id="12" name="Группа 37"/>
            <p:cNvGrpSpPr/>
            <p:nvPr/>
          </p:nvGrpSpPr>
          <p:grpSpPr>
            <a:xfrm>
              <a:off x="683568" y="404664"/>
              <a:ext cx="3600400" cy="3765140"/>
              <a:chOff x="1187624" y="476672"/>
              <a:chExt cx="4104456" cy="4701244"/>
            </a:xfrm>
          </p:grpSpPr>
          <p:grpSp>
            <p:nvGrpSpPr>
              <p:cNvPr id="14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16" name="Picture 2" descr="C:\Users\Гульнара\Desktop\Рисунок1.png">
                  <a:hlinkClick r:id="rId8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5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1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3" name="Picture 6" descr="http://img-fotki.yandex.ru/get/5603/mgorovenko.7/0_52b95_e204a539_L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899592" y="620688"/>
              <a:ext cx="3096344" cy="3377952"/>
            </a:xfrm>
            <a:prstGeom prst="rect">
              <a:avLst/>
            </a:prstGeom>
            <a:noFill/>
          </p:spPr>
        </p:pic>
      </p:grpSp>
      <p:grpSp>
        <p:nvGrpSpPr>
          <p:cNvPr id="18" name="Группа 17"/>
          <p:cNvGrpSpPr/>
          <p:nvPr/>
        </p:nvGrpSpPr>
        <p:grpSpPr>
          <a:xfrm>
            <a:off x="3491880" y="3429000"/>
            <a:ext cx="1224136" cy="1152128"/>
            <a:chOff x="323528" y="404664"/>
            <a:chExt cx="4176464" cy="3816424"/>
          </a:xfrm>
        </p:grpSpPr>
        <p:grpSp>
          <p:nvGrpSpPr>
            <p:cNvPr id="19" name="Группа 37"/>
            <p:cNvGrpSpPr/>
            <p:nvPr/>
          </p:nvGrpSpPr>
          <p:grpSpPr>
            <a:xfrm>
              <a:off x="323528" y="404664"/>
              <a:ext cx="4176464" cy="3816424"/>
              <a:chOff x="1187624" y="476672"/>
              <a:chExt cx="4104456" cy="4701244"/>
            </a:xfrm>
          </p:grpSpPr>
          <p:grpSp>
            <p:nvGrpSpPr>
              <p:cNvPr id="21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23" name="Picture 2" descr="C:\Users\Гульнара\Desktop\Рисунок1.png">
                  <a:hlinkClick r:id="rId13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24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2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0" name="Picture 3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5" cstate="email"/>
            <a:srcRect/>
            <a:stretch>
              <a:fillRect/>
            </a:stretch>
          </p:blipFill>
          <p:spPr bwMode="auto">
            <a:xfrm>
              <a:off x="539552" y="548680"/>
              <a:ext cx="360040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5" name="Группа 24"/>
          <p:cNvGrpSpPr/>
          <p:nvPr/>
        </p:nvGrpSpPr>
        <p:grpSpPr>
          <a:xfrm>
            <a:off x="4860032" y="3429000"/>
            <a:ext cx="1224136" cy="1152128"/>
            <a:chOff x="539552" y="404664"/>
            <a:chExt cx="3888432" cy="3765140"/>
          </a:xfrm>
        </p:grpSpPr>
        <p:grpSp>
          <p:nvGrpSpPr>
            <p:cNvPr id="26" name="Группа 37"/>
            <p:cNvGrpSpPr/>
            <p:nvPr/>
          </p:nvGrpSpPr>
          <p:grpSpPr>
            <a:xfrm>
              <a:off x="539552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2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0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1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2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7" name="Picture 2" descr="Медаль в память 100-летия Отечественной войны 1812 года">
              <a:hlinkClick r:id="rId1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7" cstate="email"/>
            <a:srcRect/>
            <a:stretch>
              <a:fillRect/>
            </a:stretch>
          </p:blipFill>
          <p:spPr bwMode="auto">
            <a:xfrm>
              <a:off x="755576" y="548680"/>
              <a:ext cx="3384376" cy="3456384"/>
            </a:xfrm>
            <a:prstGeom prst="rect">
              <a:avLst/>
            </a:prstGeom>
            <a:noFill/>
          </p:spPr>
        </p:pic>
      </p:grpSp>
      <p:grpSp>
        <p:nvGrpSpPr>
          <p:cNvPr id="32" name="Группа 31"/>
          <p:cNvGrpSpPr/>
          <p:nvPr/>
        </p:nvGrpSpPr>
        <p:grpSpPr>
          <a:xfrm>
            <a:off x="6300192" y="3429000"/>
            <a:ext cx="1152128" cy="1152128"/>
            <a:chOff x="683568" y="404664"/>
            <a:chExt cx="3888432" cy="3765140"/>
          </a:xfrm>
        </p:grpSpPr>
        <p:grpSp>
          <p:nvGrpSpPr>
            <p:cNvPr id="33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>
                <a:blip r:embed="rId10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6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4" name="Picture 4" descr="Нажмите на изображение, чтобы его закрыть.">
              <a:hlinkClick r:id="rId1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0" cstate="email"/>
            <a:srcRect/>
            <a:stretch>
              <a:fillRect/>
            </a:stretch>
          </p:blipFill>
          <p:spPr bwMode="auto">
            <a:xfrm>
              <a:off x="899592" y="548680"/>
              <a:ext cx="3456384" cy="3456384"/>
            </a:xfrm>
            <a:prstGeom prst="rect">
              <a:avLst/>
            </a:prstGeom>
            <a:noFill/>
          </p:spPr>
        </p:pic>
      </p:grpSp>
      <p:grpSp>
        <p:nvGrpSpPr>
          <p:cNvPr id="39" name="Группа 38"/>
          <p:cNvGrpSpPr/>
          <p:nvPr/>
        </p:nvGrpSpPr>
        <p:grpSpPr>
          <a:xfrm>
            <a:off x="7740352" y="3429000"/>
            <a:ext cx="1259632" cy="1152128"/>
            <a:chOff x="683568" y="332656"/>
            <a:chExt cx="3960440" cy="3888432"/>
          </a:xfrm>
        </p:grpSpPr>
        <p:grpSp>
          <p:nvGrpSpPr>
            <p:cNvPr id="40" name="Группа 37"/>
            <p:cNvGrpSpPr/>
            <p:nvPr/>
          </p:nvGrpSpPr>
          <p:grpSpPr>
            <a:xfrm>
              <a:off x="683568" y="332656"/>
              <a:ext cx="3960440" cy="3888432"/>
              <a:chOff x="1187624" y="476672"/>
              <a:chExt cx="4104456" cy="4701244"/>
            </a:xfrm>
          </p:grpSpPr>
          <p:grpSp>
            <p:nvGrpSpPr>
              <p:cNvPr id="42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4" name="Picture 2" descr="C:\Users\Гульнара\Desktop\Рисунок1.png">
                  <a:hlinkClick r:id="rId21" action="ppaction://hlinksldjump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23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7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3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2" descr="http://img-fotki.yandex.ru/get/4608/mgorovenko.18/0_625fc_783229ad_L">
              <a:hlinkClick r:id="rId2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5" cstate="email"/>
            <a:srcRect/>
            <a:stretch>
              <a:fillRect/>
            </a:stretch>
          </p:blipFill>
          <p:spPr bwMode="auto">
            <a:xfrm>
              <a:off x="899592" y="476672"/>
              <a:ext cx="3425984" cy="3600400"/>
            </a:xfrm>
            <a:prstGeom prst="rect">
              <a:avLst/>
            </a:prstGeom>
            <a:noFill/>
          </p:spPr>
        </p:pic>
      </p:grpSp>
      <p:grpSp>
        <p:nvGrpSpPr>
          <p:cNvPr id="46" name="Группа 45"/>
          <p:cNvGrpSpPr/>
          <p:nvPr/>
        </p:nvGrpSpPr>
        <p:grpSpPr>
          <a:xfrm>
            <a:off x="4139952" y="4588371"/>
            <a:ext cx="1364822" cy="1508838"/>
            <a:chOff x="539552" y="0"/>
            <a:chExt cx="3024336" cy="4169804"/>
          </a:xfrm>
        </p:grpSpPr>
        <p:grpSp>
          <p:nvGrpSpPr>
            <p:cNvPr id="47" name="Группа 37"/>
            <p:cNvGrpSpPr/>
            <p:nvPr/>
          </p:nvGrpSpPr>
          <p:grpSpPr>
            <a:xfrm>
              <a:off x="539552" y="0"/>
              <a:ext cx="3024336" cy="4169804"/>
              <a:chOff x="1187624" y="476672"/>
              <a:chExt cx="4104456" cy="4701244"/>
            </a:xfrm>
          </p:grpSpPr>
          <p:grpSp>
            <p:nvGrpSpPr>
              <p:cNvPr id="49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51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26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2" name="Picture 2"/>
                <p:cNvPicPr>
                  <a:picLocks noChangeAspect="1" noChangeArrowheads="1"/>
                </p:cNvPicPr>
                <p:nvPr/>
              </p:nvPicPr>
              <p:blipFill>
                <a:blip r:embed="rId27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0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28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8" name="Picture 2" descr="http://img-fotki.yandex.ru/get/5705/mgorovenko.7/0_52b93_db9662f2_L">
              <a:hlinkClick r:id="rId2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0" cstate="email"/>
            <a:srcRect/>
            <a:stretch>
              <a:fillRect/>
            </a:stretch>
          </p:blipFill>
          <p:spPr bwMode="auto">
            <a:xfrm>
              <a:off x="755576" y="260648"/>
              <a:ext cx="2520280" cy="3754388"/>
            </a:xfrm>
            <a:prstGeom prst="rect">
              <a:avLst/>
            </a:prstGeom>
            <a:noFill/>
          </p:spPr>
        </p:pic>
      </p:grpSp>
      <p:grpSp>
        <p:nvGrpSpPr>
          <p:cNvPr id="53" name="Группа 52"/>
          <p:cNvGrpSpPr/>
          <p:nvPr/>
        </p:nvGrpSpPr>
        <p:grpSpPr>
          <a:xfrm>
            <a:off x="422893" y="1844824"/>
            <a:ext cx="1224136" cy="1296144"/>
            <a:chOff x="683568" y="404664"/>
            <a:chExt cx="3888432" cy="3765140"/>
          </a:xfrm>
        </p:grpSpPr>
        <p:grpSp>
          <p:nvGrpSpPr>
            <p:cNvPr id="54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56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58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1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59" name="Picture 2"/>
                <p:cNvPicPr>
                  <a:picLocks noChangeAspect="1" noChangeArrowheads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7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55" name="Picture 2" descr="Нажмите на изображение, чтобы его закрыть.">
              <a:hlinkClick r:id="rId3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5" cstate="email"/>
            <a:srcRect/>
            <a:stretch>
              <a:fillRect/>
            </a:stretch>
          </p:blipFill>
          <p:spPr bwMode="auto">
            <a:xfrm>
              <a:off x="899592" y="617456"/>
              <a:ext cx="3384376" cy="3409760"/>
            </a:xfrm>
            <a:prstGeom prst="rect">
              <a:avLst/>
            </a:prstGeom>
            <a:noFill/>
          </p:spPr>
        </p:pic>
      </p:grpSp>
      <p:grpSp>
        <p:nvGrpSpPr>
          <p:cNvPr id="60" name="Группа 31"/>
          <p:cNvGrpSpPr/>
          <p:nvPr/>
        </p:nvGrpSpPr>
        <p:grpSpPr>
          <a:xfrm>
            <a:off x="7804780" y="1844824"/>
            <a:ext cx="1224136" cy="1296144"/>
            <a:chOff x="683568" y="404664"/>
            <a:chExt cx="3888432" cy="3765140"/>
          </a:xfrm>
        </p:grpSpPr>
        <p:grpSp>
          <p:nvGrpSpPr>
            <p:cNvPr id="61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63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6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1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66" name="Picture 2"/>
                <p:cNvPicPr>
                  <a:picLocks noChangeAspect="1" noChangeArrowheads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6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2" name="Picture 2" descr="Нажмите на изображение, чтобы его закрыть.">
              <a:hlinkClick r:id="rId3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7" cstate="email"/>
            <a:srcRect/>
            <a:stretch>
              <a:fillRect/>
            </a:stretch>
          </p:blipFill>
          <p:spPr bwMode="auto">
            <a:xfrm>
              <a:off x="899593" y="590349"/>
              <a:ext cx="3422768" cy="3414715"/>
            </a:xfrm>
            <a:prstGeom prst="rect">
              <a:avLst/>
            </a:prstGeom>
            <a:noFill/>
          </p:spPr>
        </p:pic>
      </p:grpSp>
      <p:grpSp>
        <p:nvGrpSpPr>
          <p:cNvPr id="67" name="Группа 66"/>
          <p:cNvGrpSpPr/>
          <p:nvPr/>
        </p:nvGrpSpPr>
        <p:grpSpPr>
          <a:xfrm>
            <a:off x="3995936" y="548680"/>
            <a:ext cx="1872208" cy="1224136"/>
            <a:chOff x="323528" y="404664"/>
            <a:chExt cx="4464496" cy="2808312"/>
          </a:xfrm>
        </p:grpSpPr>
        <p:grpSp>
          <p:nvGrpSpPr>
            <p:cNvPr id="68" name="Группа 37"/>
            <p:cNvGrpSpPr/>
            <p:nvPr/>
          </p:nvGrpSpPr>
          <p:grpSpPr>
            <a:xfrm>
              <a:off x="323528" y="404664"/>
              <a:ext cx="4464496" cy="2808312"/>
              <a:chOff x="1187624" y="476672"/>
              <a:chExt cx="4104456" cy="4701244"/>
            </a:xfrm>
          </p:grpSpPr>
          <p:grpSp>
            <p:nvGrpSpPr>
              <p:cNvPr id="70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7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73" name="Picture 2"/>
                <p:cNvPicPr>
                  <a:picLocks noChangeAspect="1" noChangeArrowheads="1"/>
                </p:cNvPicPr>
                <p:nvPr/>
              </p:nvPicPr>
              <p:blipFill>
                <a:blip r:embed="rId3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71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4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69" name="Picture 2" descr="Нажмите на изображение, чтобы его закрыть.">
              <a:hlinkClick r:id="rId4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2" cstate="email"/>
            <a:srcRect/>
            <a:stretch>
              <a:fillRect/>
            </a:stretch>
          </p:blipFill>
          <p:spPr bwMode="auto">
            <a:xfrm>
              <a:off x="539552" y="548680"/>
              <a:ext cx="3927052" cy="2520280"/>
            </a:xfrm>
            <a:prstGeom prst="rect">
              <a:avLst/>
            </a:prstGeom>
            <a:noFill/>
          </p:spPr>
        </p:pic>
      </p:grpSp>
      <p:grpSp>
        <p:nvGrpSpPr>
          <p:cNvPr id="74" name="Группа 73"/>
          <p:cNvGrpSpPr/>
          <p:nvPr/>
        </p:nvGrpSpPr>
        <p:grpSpPr>
          <a:xfrm>
            <a:off x="422893" y="332656"/>
            <a:ext cx="1224136" cy="1296144"/>
            <a:chOff x="683568" y="404664"/>
            <a:chExt cx="3672408" cy="3765140"/>
          </a:xfrm>
        </p:grpSpPr>
        <p:grpSp>
          <p:nvGrpSpPr>
            <p:cNvPr id="75" name="Группа 37"/>
            <p:cNvGrpSpPr/>
            <p:nvPr/>
          </p:nvGrpSpPr>
          <p:grpSpPr>
            <a:xfrm>
              <a:off x="683568" y="404664"/>
              <a:ext cx="3672408" cy="3765140"/>
              <a:chOff x="1187624" y="476672"/>
              <a:chExt cx="4104456" cy="4701244"/>
            </a:xfrm>
          </p:grpSpPr>
          <p:grpSp>
            <p:nvGrpSpPr>
              <p:cNvPr id="77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79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1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0" name="Picture 2"/>
                <p:cNvPicPr>
                  <a:picLocks noChangeAspect="1" noChangeArrowheads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78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76" name="Picture 2" descr="http://www.faleristu.ru/images/cms/thumbs/743df450ca47247e772b3b37851bc9901e2be07d/img_7535_200_auto.jpg">
              <a:hlinkClick r:id="rId4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4" cstate="email"/>
            <a:srcRect/>
            <a:stretch>
              <a:fillRect/>
            </a:stretch>
          </p:blipFill>
          <p:spPr bwMode="auto">
            <a:xfrm>
              <a:off x="899592" y="546395"/>
              <a:ext cx="3168352" cy="3458670"/>
            </a:xfrm>
            <a:prstGeom prst="rect">
              <a:avLst/>
            </a:prstGeom>
            <a:noFill/>
          </p:spPr>
        </p:pic>
      </p:grpSp>
      <p:grpSp>
        <p:nvGrpSpPr>
          <p:cNvPr id="81" name="Группа 80"/>
          <p:cNvGrpSpPr/>
          <p:nvPr/>
        </p:nvGrpSpPr>
        <p:grpSpPr>
          <a:xfrm>
            <a:off x="7758100" y="328696"/>
            <a:ext cx="1224136" cy="1296144"/>
            <a:chOff x="755576" y="404664"/>
            <a:chExt cx="3528392" cy="3765140"/>
          </a:xfrm>
        </p:grpSpPr>
        <p:grpSp>
          <p:nvGrpSpPr>
            <p:cNvPr id="82" name="Группа 37"/>
            <p:cNvGrpSpPr/>
            <p:nvPr/>
          </p:nvGrpSpPr>
          <p:grpSpPr>
            <a:xfrm>
              <a:off x="755576" y="404664"/>
              <a:ext cx="3528392" cy="3765140"/>
              <a:chOff x="1187624" y="476672"/>
              <a:chExt cx="4104456" cy="4701244"/>
            </a:xfrm>
          </p:grpSpPr>
          <p:grpSp>
            <p:nvGrpSpPr>
              <p:cNvPr id="84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86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1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87" name="Picture 2"/>
                <p:cNvPicPr>
                  <a:picLocks noChangeAspect="1" noChangeArrowheads="1"/>
                </p:cNvPicPr>
                <p:nvPr/>
              </p:nvPicPr>
              <p:blipFill>
                <a:blip r:embed="rId32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5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33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3" name="Picture 2" descr="http://www.faleristu.ru/images/cms/thumbs/fea6045563a3cd388c71c0ff2cacd5944ff74ed3/img_5346_200_auto.jpg">
              <a:hlinkClick r:id="rId4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6" cstate="email"/>
            <a:srcRect/>
            <a:stretch>
              <a:fillRect/>
            </a:stretch>
          </p:blipFill>
          <p:spPr bwMode="auto">
            <a:xfrm>
              <a:off x="971600" y="564880"/>
              <a:ext cx="3024336" cy="3440184"/>
            </a:xfrm>
            <a:prstGeom prst="rect">
              <a:avLst/>
            </a:prstGeom>
            <a:noFill/>
          </p:spPr>
        </p:pic>
      </p:grpSp>
      <p:grpSp>
        <p:nvGrpSpPr>
          <p:cNvPr id="92" name="Группа 10"/>
          <p:cNvGrpSpPr/>
          <p:nvPr/>
        </p:nvGrpSpPr>
        <p:grpSpPr>
          <a:xfrm>
            <a:off x="1800200" y="6309320"/>
            <a:ext cx="1619672" cy="526540"/>
            <a:chOff x="7560840" y="5971421"/>
            <a:chExt cx="1619672" cy="886580"/>
          </a:xfrm>
        </p:grpSpPr>
        <p:pic>
          <p:nvPicPr>
            <p:cNvPr id="93" name="Picture 4">
              <a:hlinkClick r:id="rId4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4" name="Прямоугольник 9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hlinkClick r:id="rId47" action="ppaction://hlinksldjump"/>
            </p:cNvPr>
            <p:cNvSpPr/>
            <p:nvPr/>
          </p:nvSpPr>
          <p:spPr>
            <a:xfrm>
              <a:off x="7560840" y="6092669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0" name="Группа 21"/>
          <p:cNvGrpSpPr/>
          <p:nvPr/>
        </p:nvGrpSpPr>
        <p:grpSpPr>
          <a:xfrm>
            <a:off x="6789398" y="6221139"/>
            <a:ext cx="2463122" cy="769441"/>
            <a:chOff x="7528623" y="5821444"/>
            <a:chExt cx="1651887" cy="1200718"/>
          </a:xfrm>
        </p:grpSpPr>
        <p:pic>
          <p:nvPicPr>
            <p:cNvPr id="101" name="Picture 4">
              <a:hlinkClick r:id="rId4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2" name="Прямоугольник 10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3" name="Прямоугольник 102">
              <a:hlinkClick r:id="rId50" action="ppaction://hlinksldjump"/>
            </p:cNvPr>
            <p:cNvSpPr/>
            <p:nvPr/>
          </p:nvSpPr>
          <p:spPr>
            <a:xfrm>
              <a:off x="7528623" y="5821444"/>
              <a:ext cx="1651887" cy="1200718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ыход из музея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4" name="Группа 21"/>
          <p:cNvGrpSpPr/>
          <p:nvPr/>
        </p:nvGrpSpPr>
        <p:grpSpPr>
          <a:xfrm>
            <a:off x="3347864" y="6317248"/>
            <a:ext cx="1872208" cy="568136"/>
            <a:chOff x="7528623" y="5971421"/>
            <a:chExt cx="1651887" cy="886580"/>
          </a:xfrm>
        </p:grpSpPr>
        <p:pic>
          <p:nvPicPr>
            <p:cNvPr id="105" name="Picture 4">
              <a:hlinkClick r:id="rId4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6" name="Прямоугольник 10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7" name="Прямоугольник 106">
              <a:hlinkClick r:id="rId51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8" name="Группа 4"/>
          <p:cNvGrpSpPr/>
          <p:nvPr/>
        </p:nvGrpSpPr>
        <p:grpSpPr>
          <a:xfrm>
            <a:off x="5148064" y="6309320"/>
            <a:ext cx="1767178" cy="548680"/>
            <a:chOff x="7564779" y="5971421"/>
            <a:chExt cx="1579221" cy="886580"/>
          </a:xfrm>
        </p:grpSpPr>
        <p:pic>
          <p:nvPicPr>
            <p:cNvPr id="109" name="Picture 4">
              <a:hlinkClick r:id="rId5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0" name="Прямоугольник 10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1" name="Прямоугольник 110">
              <a:hlinkClick r:id="rId52" action="ppaction://hlinksldjump"/>
            </p:cNvPr>
            <p:cNvSpPr/>
            <p:nvPr/>
          </p:nvSpPr>
          <p:spPr>
            <a:xfrm>
              <a:off x="7635885" y="6089651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2" name="Группа 10"/>
          <p:cNvGrpSpPr/>
          <p:nvPr/>
        </p:nvGrpSpPr>
        <p:grpSpPr>
          <a:xfrm>
            <a:off x="-63320" y="6333503"/>
            <a:ext cx="1971024" cy="839914"/>
            <a:chOff x="7560840" y="5971421"/>
            <a:chExt cx="1619672" cy="1414234"/>
          </a:xfrm>
        </p:grpSpPr>
        <p:pic>
          <p:nvPicPr>
            <p:cNvPr id="113" name="Picture 4">
              <a:hlinkClick r:id="rId4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4" name="Прямоугольник 11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5" name="Прямоугольник 114">
              <a:hlinkClick r:id="rId53" action="ppaction://hlinksldjump"/>
            </p:cNvPr>
            <p:cNvSpPr/>
            <p:nvPr/>
          </p:nvSpPr>
          <p:spPr>
            <a:xfrm>
              <a:off x="7560840" y="6090082"/>
              <a:ext cx="1619672" cy="12955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5661248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Бородинское сражение 26 августа 1812 г. (неизвестный художник)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0" y="100365"/>
            <a:ext cx="9116938" cy="5632891"/>
            <a:chOff x="0" y="100365"/>
            <a:chExt cx="9116938" cy="5632891"/>
          </a:xfrm>
        </p:grpSpPr>
        <p:pic>
          <p:nvPicPr>
            <p:cNvPr id="4098" name="Picture 2" descr="C:\Users\Гульнара\Desktop\сражения\Галерея   Министерство обороны Российской Федерации_files\5_averyanov_boy_za_shevardinskiy_redut_24avgusta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0" y="100365"/>
              <a:ext cx="9116938" cy="5632891"/>
            </a:xfrm>
            <a:prstGeom prst="rect">
              <a:avLst/>
            </a:prstGeom>
            <a:noFill/>
          </p:spPr>
        </p:pic>
        <p:pic>
          <p:nvPicPr>
            <p:cNvPr id="14338" name="Picture 2" descr="C:\Users\Гульнара\Desktop\сражения\img032 (Large)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67544" y="476672"/>
              <a:ext cx="8208912" cy="4784269"/>
            </a:xfrm>
            <a:prstGeom prst="rect">
              <a:avLst/>
            </a:prstGeom>
            <a:noFill/>
          </p:spPr>
        </p:pic>
      </p:grpSp>
      <p:pic>
        <p:nvPicPr>
          <p:cNvPr id="2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72400" y="5157192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157192"/>
            <a:ext cx="971600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Гульнара\Desktop\сражения\Галерея   Министерство обороны Российской Федерации_files\4_averyanov_boy_za_bagrationovy_fleshi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46115" y="106655"/>
            <a:ext cx="9190115" cy="5626601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0" y="5733256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"Бой за </a:t>
            </a:r>
            <a:r>
              <a:rPr lang="ru-RU" sz="2000" b="1" dirty="0" err="1" smtClean="0"/>
              <a:t>Багратионовы</a:t>
            </a:r>
            <a:r>
              <a:rPr lang="ru-RU" sz="2000" b="1" dirty="0" smtClean="0"/>
              <a:t> флеши"</a:t>
            </a:r>
            <a:endParaRPr lang="ru-RU" sz="2000" dirty="0"/>
          </a:p>
        </p:txBody>
      </p:sp>
      <p:pic>
        <p:nvPicPr>
          <p:cNvPr id="2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301208"/>
            <a:ext cx="971598" cy="8987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35888" y="5301208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8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4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3074" name="Picture 2" descr="C:\Users\Гульнара\Desktop\сражения\9_averyanov_shturm_batarei_Raevskogo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50743"/>
            <a:ext cx="9144000" cy="5598366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0" y="5733256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"Штурм батареи Раевского"</a:t>
            </a:r>
            <a:endParaRPr lang="ru-RU" sz="2000" dirty="0"/>
          </a:p>
        </p:txBody>
      </p:sp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301208"/>
            <a:ext cx="934158" cy="864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35888" y="5266574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9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732240" y="633146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683568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5589240"/>
            <a:ext cx="9144000" cy="369332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А.Ю Аверьянов "Князь П.И.Багратион в Бородинском сражении. Последняя контратака"</a:t>
            </a:r>
            <a:endParaRPr lang="ru-RU" dirty="0"/>
          </a:p>
        </p:txBody>
      </p:sp>
      <p:pic>
        <p:nvPicPr>
          <p:cNvPr id="5122" name="Picture 2" descr="C:\Users\Гульнара\Desktop\сражения\8_averyanov_knyaz_P_I_Bagration_v_Borodinskom_srazenii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0" y="116632"/>
            <a:ext cx="9144000" cy="5489554"/>
          </a:xfrm>
          <a:prstGeom prst="rect">
            <a:avLst/>
          </a:prstGeom>
          <a:noFill/>
        </p:spPr>
      </p:pic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4791750"/>
            <a:ext cx="899592" cy="8321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35888" y="4725144"/>
            <a:ext cx="1008112" cy="898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8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5733256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П.Гесс «Сражение при Тарутине, 6-го октября» </a:t>
            </a:r>
            <a:endParaRPr lang="ru-RU" sz="2000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395536" y="116632"/>
            <a:ext cx="8352928" cy="5616624"/>
            <a:chOff x="395536" y="116632"/>
            <a:chExt cx="8352928" cy="5616624"/>
          </a:xfrm>
        </p:grpSpPr>
        <p:pic>
          <p:nvPicPr>
            <p:cNvPr id="2050" name="Picture 2" descr="C:\Users\Гульнара\Desktop\сражения\10_averyanov_Tarutino_1812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395536" y="116632"/>
              <a:ext cx="8352928" cy="5616624"/>
            </a:xfrm>
            <a:prstGeom prst="rect">
              <a:avLst/>
            </a:prstGeom>
            <a:noFill/>
          </p:spPr>
        </p:pic>
        <p:pic>
          <p:nvPicPr>
            <p:cNvPr id="7170" name="Picture 2" descr="C:\Users\Гульнара\Desktop\сражения\при Тарутине (Large)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827584" y="521808"/>
              <a:ext cx="7560840" cy="4739238"/>
            </a:xfrm>
            <a:prstGeom prst="rect">
              <a:avLst/>
            </a:prstGeom>
            <a:noFill/>
          </p:spPr>
        </p:pic>
      </p:grpSp>
      <p:pic>
        <p:nvPicPr>
          <p:cNvPr id="2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45424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301208"/>
            <a:ext cx="934158" cy="8640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0" y="5733256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"Тарутино. 1812 г."</a:t>
            </a:r>
            <a:endParaRPr lang="ru-RU" sz="2000" dirty="0"/>
          </a:p>
        </p:txBody>
      </p:sp>
      <p:pic>
        <p:nvPicPr>
          <p:cNvPr id="2050" name="Picture 2" descr="C:\Users\Гульнара\Desktop\сражения\10_averyanov_Tarutino_1812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1" y="116632"/>
            <a:ext cx="9173819" cy="5616624"/>
          </a:xfrm>
          <a:prstGeom prst="rect">
            <a:avLst/>
          </a:prstGeom>
          <a:noFill/>
        </p:spPr>
      </p:pic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333180"/>
            <a:ext cx="899592" cy="832123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45424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29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147" name="Picture 3" descr="C:\Users\Гульнара\Desktop\сражения\12_averyanov_divizionnyi_general_A_Z_Delzon_v_boyu_za_Maloyaroslavec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1560" y="0"/>
            <a:ext cx="7920880" cy="606359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971600" y="4941168"/>
            <a:ext cx="7200800" cy="707886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"Дивизионный генерал А. Ж. </a:t>
            </a:r>
            <a:r>
              <a:rPr lang="ru-RU" sz="2000" b="1" dirty="0" err="1" smtClean="0"/>
              <a:t>Дельзон</a:t>
            </a:r>
            <a:r>
              <a:rPr lang="ru-RU" sz="2000" b="1" dirty="0" smtClean="0"/>
              <a:t> в бою за Малоярославец  12  октября 1812 г."</a:t>
            </a:r>
            <a:endParaRPr lang="ru-RU" sz="2000" dirty="0"/>
          </a:p>
        </p:txBody>
      </p:sp>
      <p:pic>
        <p:nvPicPr>
          <p:cNvPr id="27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323528" y="5229200"/>
            <a:ext cx="934158" cy="8640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7812360" y="5229200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6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29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0" y="101710"/>
            <a:ext cx="9144000" cy="6063594"/>
            <a:chOff x="0" y="101710"/>
            <a:chExt cx="9144000" cy="6063594"/>
          </a:xfrm>
        </p:grpSpPr>
        <p:pic>
          <p:nvPicPr>
            <p:cNvPr id="6147" name="Picture 3" descr="C:\Users\Гульнара\Desktop\сражения\12_averyanov_divizionnyi_general_A_Z_Delzon_v_boyu_za_Maloyaroslavec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0" y="101710"/>
              <a:ext cx="9144000" cy="6063594"/>
            </a:xfrm>
            <a:prstGeom prst="rect">
              <a:avLst/>
            </a:prstGeom>
            <a:noFill/>
          </p:spPr>
        </p:pic>
        <p:pic>
          <p:nvPicPr>
            <p:cNvPr id="8194" name="Picture 2" descr="C:\Users\Гульнара\Desktop\сражения\при Малоярославце (Large)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467544" y="548680"/>
              <a:ext cx="8280920" cy="5094409"/>
            </a:xfrm>
            <a:prstGeom prst="rect">
              <a:avLst/>
            </a:prstGeom>
            <a:noFill/>
          </p:spPr>
        </p:pic>
      </p:grpSp>
      <p:pic>
        <p:nvPicPr>
          <p:cNvPr id="27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301208"/>
            <a:ext cx="934158" cy="8640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467544" y="548680"/>
            <a:ext cx="828092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П.Гесс «Сражение при Малоярославце, 12-го октября» </a:t>
            </a:r>
            <a:endParaRPr lang="ru-RU" sz="2000" dirty="0"/>
          </a:p>
        </p:txBody>
      </p:sp>
      <p:pic>
        <p:nvPicPr>
          <p:cNvPr id="28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8194" name="Picture 2" descr="C:\Users\Гульнара\Desktop\сражения\11_averyanov_srazenie_za_Maloyaroslavec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-509" y="116632"/>
            <a:ext cx="9173820" cy="5616624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0" y="5733256"/>
            <a:ext cx="91440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"Сражение за Малоярославец 12 октября 1812 г."</a:t>
            </a:r>
            <a:endParaRPr lang="ru-RU" sz="2000" dirty="0"/>
          </a:p>
        </p:txBody>
      </p:sp>
      <p:pic>
        <p:nvPicPr>
          <p:cNvPr id="27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262034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11560" y="0"/>
            <a:ext cx="7920880" cy="6092738"/>
            <a:chOff x="611560" y="0"/>
            <a:chExt cx="7920880" cy="6092738"/>
          </a:xfrm>
        </p:grpSpPr>
        <p:pic>
          <p:nvPicPr>
            <p:cNvPr id="29" name="Picture 2" descr="C:\Users\Гульнара\Desktop\сражения\Галерея   Министерство обороны Российской Федерации_files\13_averyanov_delo_pod_medynyu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611560" y="0"/>
              <a:ext cx="7920880" cy="6092738"/>
            </a:xfrm>
            <a:prstGeom prst="rect">
              <a:avLst/>
            </a:prstGeom>
            <a:noFill/>
          </p:spPr>
        </p:pic>
        <p:pic>
          <p:nvPicPr>
            <p:cNvPr id="5122" name="Picture 2" descr="C:\Users\Гульнара\Desktop\сражения\0_55d82_988f66ba_L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995602" y="476672"/>
              <a:ext cx="7176798" cy="5112568"/>
            </a:xfrm>
            <a:prstGeom prst="rect">
              <a:avLst/>
            </a:prstGeom>
            <a:noFill/>
          </p:spPr>
        </p:pic>
      </p:grpSp>
      <p:sp>
        <p:nvSpPr>
          <p:cNvPr id="26" name="Прямоугольник 25"/>
          <p:cNvSpPr/>
          <p:nvPr/>
        </p:nvSpPr>
        <p:spPr>
          <a:xfrm>
            <a:off x="971600" y="5189130"/>
            <a:ext cx="720080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Е.И. </a:t>
            </a:r>
            <a:r>
              <a:rPr lang="ru-RU" sz="2000" b="1" dirty="0" err="1" smtClean="0"/>
              <a:t>Дешалыт</a:t>
            </a:r>
            <a:r>
              <a:rPr lang="ru-RU" sz="2000" b="1" dirty="0" smtClean="0"/>
              <a:t> «Сражение при Малоярославце (фрагмент)»</a:t>
            </a:r>
            <a:endParaRPr lang="ru-RU" sz="2000" b="1" dirty="0"/>
          </a:p>
        </p:txBody>
      </p:sp>
      <p:pic>
        <p:nvPicPr>
          <p:cNvPr id="3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5229200"/>
            <a:ext cx="934158" cy="8640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7956376" y="5227116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7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28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5" name="Группа 10"/>
          <p:cNvGrpSpPr/>
          <p:nvPr/>
        </p:nvGrpSpPr>
        <p:grpSpPr>
          <a:xfrm>
            <a:off x="6484659" y="6309320"/>
            <a:ext cx="1619672" cy="526540"/>
            <a:chOff x="7564779" y="5971421"/>
            <a:chExt cx="1619672" cy="886580"/>
          </a:xfrm>
        </p:grpSpPr>
        <p:pic>
          <p:nvPicPr>
            <p:cNvPr id="23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3" action="ppaction://hlinksldjump"/>
            </p:cNvPr>
            <p:cNvSpPr/>
            <p:nvPr/>
          </p:nvSpPr>
          <p:spPr>
            <a:xfrm>
              <a:off x="7564779" y="6094622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6" name="Группа 17"/>
          <p:cNvGrpSpPr/>
          <p:nvPr/>
        </p:nvGrpSpPr>
        <p:grpSpPr>
          <a:xfrm>
            <a:off x="2952328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7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0" name="Группа 49"/>
          <p:cNvGrpSpPr/>
          <p:nvPr/>
        </p:nvGrpSpPr>
        <p:grpSpPr>
          <a:xfrm>
            <a:off x="395536" y="383940"/>
            <a:ext cx="3888432" cy="3765140"/>
            <a:chOff x="251520" y="476672"/>
            <a:chExt cx="3888432" cy="3765140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251520" y="476672"/>
              <a:ext cx="3888432" cy="3765140"/>
              <a:chOff x="1187624" y="476672"/>
              <a:chExt cx="4104456" cy="4701244"/>
            </a:xfrm>
          </p:grpSpPr>
          <p:grpSp>
            <p:nvGrpSpPr>
              <p:cNvPr id="39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3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4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2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9092" name="Picture 4" descr="Медаль в память Отечественной войны 1812 года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467544" y="692696"/>
              <a:ext cx="3384376" cy="3384376"/>
            </a:xfrm>
            <a:prstGeom prst="rect">
              <a:avLst/>
            </a:prstGeom>
            <a:noFill/>
          </p:spPr>
        </p:pic>
      </p:grpSp>
      <p:grpSp>
        <p:nvGrpSpPr>
          <p:cNvPr id="51" name="Группа 50"/>
          <p:cNvGrpSpPr/>
          <p:nvPr/>
        </p:nvGrpSpPr>
        <p:grpSpPr>
          <a:xfrm>
            <a:off x="4860032" y="383940"/>
            <a:ext cx="3888432" cy="3765140"/>
            <a:chOff x="4644008" y="476672"/>
            <a:chExt cx="3888432" cy="3765140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4644008" y="476672"/>
              <a:ext cx="3888432" cy="3765140"/>
              <a:chOff x="1187624" y="476672"/>
              <a:chExt cx="4104456" cy="4701244"/>
            </a:xfrm>
          </p:grpSpPr>
          <p:grpSp>
            <p:nvGrpSpPr>
              <p:cNvPr id="46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8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9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7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9090" name="Picture 2" descr="Медаль в память Отечественной войны 1812 года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4932040" y="692696"/>
              <a:ext cx="3384376" cy="3384376"/>
            </a:xfrm>
            <a:prstGeom prst="rect">
              <a:avLst/>
            </a:prstGeom>
            <a:noFill/>
          </p:spPr>
        </p:pic>
      </p:grpSp>
      <p:sp>
        <p:nvSpPr>
          <p:cNvPr id="52" name="Прямоугольник 51"/>
          <p:cNvSpPr/>
          <p:nvPr/>
        </p:nvSpPr>
        <p:spPr>
          <a:xfrm>
            <a:off x="395536" y="4149080"/>
            <a:ext cx="8352928" cy="1754326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Медаль</a:t>
            </a:r>
            <a:r>
              <a:rPr lang="ru-RU" dirty="0" smtClean="0">
                <a:latin typeface="Cambria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«В память Отечественной войны 1812 года» 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В </a:t>
            </a:r>
            <a:r>
              <a:rPr lang="ru-RU" b="1" dirty="0" smtClean="0">
                <a:latin typeface="Cambria" pitchFamily="18" charset="0"/>
              </a:rPr>
              <a:t>1813 г. </a:t>
            </a:r>
            <a:r>
              <a:rPr lang="ru-RU" dirty="0" smtClean="0">
                <a:latin typeface="Cambria" pitchFamily="18" charset="0"/>
              </a:rPr>
              <a:t>были изготовлены серебряные награды для награждения офицерского состава российской армии, а в </a:t>
            </a:r>
            <a:r>
              <a:rPr lang="ru-RU" b="1" dirty="0" smtClean="0">
                <a:latin typeface="Cambria" pitchFamily="18" charset="0"/>
              </a:rPr>
              <a:t>августе 1814 г. </a:t>
            </a:r>
            <a:r>
              <a:rPr lang="ru-RU" dirty="0" smtClean="0">
                <a:latin typeface="Cambria" pitchFamily="18" charset="0"/>
              </a:rPr>
              <a:t>учредили медаль из темной бронзы, которая предназначалась для награждения низших чинов армии, а также отличившихся участников партизанского движения</a:t>
            </a:r>
            <a:r>
              <a:rPr lang="ru-RU" dirty="0" smtClean="0"/>
              <a:t>. </a:t>
            </a:r>
            <a:r>
              <a:rPr lang="ru-RU" dirty="0" smtClean="0">
                <a:latin typeface="Cambria" pitchFamily="18" charset="0"/>
              </a:rPr>
              <a:t>Всего их было отчеканено и роздано 260 тыс.</a:t>
            </a:r>
            <a:endParaRPr lang="ru-RU" dirty="0">
              <a:latin typeface="Cambria" pitchFamily="18" charset="0"/>
            </a:endParaRPr>
          </a:p>
        </p:txBody>
      </p:sp>
      <p:pic>
        <p:nvPicPr>
          <p:cNvPr id="40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6" name="Группа 4"/>
          <p:cNvGrpSpPr/>
          <p:nvPr/>
        </p:nvGrpSpPr>
        <p:grpSpPr>
          <a:xfrm>
            <a:off x="4644008" y="6309320"/>
            <a:ext cx="1767178" cy="548680"/>
            <a:chOff x="7564779" y="5971421"/>
            <a:chExt cx="1579221" cy="886580"/>
          </a:xfrm>
        </p:grpSpPr>
        <p:pic>
          <p:nvPicPr>
            <p:cNvPr id="37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Прямоугольник 5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4" name="Прямоугольник 53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7170" name="Picture 2" descr="C:\Users\Гульнара\Desktop\сражения\Галерея   Министерство обороны Российской Федерации_files\13_averyanov_delo_pod_medynyu(1) (Large)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11560" y="0"/>
            <a:ext cx="7920880" cy="6092738"/>
          </a:xfrm>
          <a:prstGeom prst="rect">
            <a:avLst/>
          </a:prstGeom>
          <a:noFill/>
        </p:spPr>
      </p:pic>
      <p:sp>
        <p:nvSpPr>
          <p:cNvPr id="26" name="Прямоугольник 25"/>
          <p:cNvSpPr/>
          <p:nvPr/>
        </p:nvSpPr>
        <p:spPr>
          <a:xfrm>
            <a:off x="1043608" y="5229200"/>
            <a:ext cx="7128792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А.Ю Аверьянов "Дело под Медынью 13 октября 1812 г.»</a:t>
            </a:r>
            <a:r>
              <a:rPr lang="ru-RU" b="1" dirty="0" smtClean="0"/>
              <a:t> </a:t>
            </a:r>
            <a:endParaRPr lang="ru-RU" dirty="0"/>
          </a:p>
        </p:txBody>
      </p:sp>
      <p:pic>
        <p:nvPicPr>
          <p:cNvPr id="28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7956376" y="5227116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8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179512" y="5227400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9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79512" y="5733256"/>
            <a:ext cx="8712968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П.Гесс  «Сражение при Вязьме 22-го октября»</a:t>
            </a:r>
            <a:endParaRPr lang="ru-RU" sz="2000" b="1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215515" y="116632"/>
            <a:ext cx="8676965" cy="5616624"/>
            <a:chOff x="215515" y="116632"/>
            <a:chExt cx="8676965" cy="5616624"/>
          </a:xfrm>
        </p:grpSpPr>
        <p:pic>
          <p:nvPicPr>
            <p:cNvPr id="27" name="Picture 2" descr="C:\Users\Гульнара\Desktop\сражения\11_averyanov_srazenie_za_Maloyaroslavec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215515" y="116632"/>
              <a:ext cx="8676965" cy="5616624"/>
            </a:xfrm>
            <a:prstGeom prst="rect">
              <a:avLst/>
            </a:prstGeom>
            <a:noFill/>
          </p:spPr>
        </p:pic>
        <p:pic>
          <p:nvPicPr>
            <p:cNvPr id="9218" name="Picture 2" descr="C:\Users\Гульнара\Desktop\сражения\при Вязьме (Large)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611560" y="544235"/>
              <a:ext cx="7920880" cy="4715897"/>
            </a:xfrm>
            <a:prstGeom prst="rect">
              <a:avLst/>
            </a:prstGeom>
            <a:noFill/>
          </p:spPr>
        </p:pic>
      </p:grpSp>
      <p:pic>
        <p:nvPicPr>
          <p:cNvPr id="2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262034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28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2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79512" y="5733256"/>
            <a:ext cx="8712968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«Сражение при Вязьме 22-го октября»</a:t>
            </a:r>
            <a:endParaRPr lang="ru-RU" sz="2000" b="1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215515" y="116632"/>
            <a:ext cx="8676965" cy="5616624"/>
            <a:chOff x="215515" y="116632"/>
            <a:chExt cx="8676965" cy="5616624"/>
          </a:xfrm>
        </p:grpSpPr>
        <p:grpSp>
          <p:nvGrpSpPr>
            <p:cNvPr id="9" name="Группа 27"/>
            <p:cNvGrpSpPr/>
            <p:nvPr/>
          </p:nvGrpSpPr>
          <p:grpSpPr>
            <a:xfrm>
              <a:off x="215515" y="116632"/>
              <a:ext cx="8676965" cy="5616624"/>
              <a:chOff x="-509" y="116632"/>
              <a:chExt cx="8676965" cy="5616624"/>
            </a:xfrm>
          </p:grpSpPr>
          <p:pic>
            <p:nvPicPr>
              <p:cNvPr id="27" name="Picture 2" descr="C:\Users\Гульнара\Desktop\сражения\11_averyanov_srazenie_za_Maloyaroslavec(1) (Large).jp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-509" y="116632"/>
                <a:ext cx="8676965" cy="5616624"/>
              </a:xfrm>
              <a:prstGeom prst="rect">
                <a:avLst/>
              </a:prstGeom>
              <a:noFill/>
            </p:spPr>
          </p:pic>
          <p:pic>
            <p:nvPicPr>
              <p:cNvPr id="9218" name="Picture 2" descr="C:\Users\Гульнара\Desktop\сражения\при Вязьме (Large).jp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467544" y="544235"/>
                <a:ext cx="7848872" cy="4715897"/>
              </a:xfrm>
              <a:prstGeom prst="rect">
                <a:avLst/>
              </a:prstGeom>
              <a:noFill/>
            </p:spPr>
          </p:pic>
        </p:grpSp>
        <p:pic>
          <p:nvPicPr>
            <p:cNvPr id="10242" name="Picture 2" descr="C:\Users\Гульнара\Desktop\сражения\сражение под Вязьмой 4 ноября 1812 г. (Large)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611560" y="548680"/>
              <a:ext cx="7920880" cy="4721990"/>
            </a:xfrm>
            <a:prstGeom prst="rect">
              <a:avLst/>
            </a:prstGeom>
            <a:noFill/>
          </p:spPr>
        </p:pic>
      </p:grpSp>
      <p:pic>
        <p:nvPicPr>
          <p:cNvPr id="2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262034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1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2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289864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179512" y="5733256"/>
            <a:ext cx="8712968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П.Гесс  «Переправа через Березину, 16-го ноября»</a:t>
            </a:r>
            <a:endParaRPr lang="ru-RU" sz="2000" b="1" dirty="0"/>
          </a:p>
        </p:txBody>
      </p:sp>
      <p:grpSp>
        <p:nvGrpSpPr>
          <p:cNvPr id="28" name="Группа 27"/>
          <p:cNvGrpSpPr/>
          <p:nvPr/>
        </p:nvGrpSpPr>
        <p:grpSpPr>
          <a:xfrm>
            <a:off x="575555" y="116632"/>
            <a:ext cx="8028893" cy="5616624"/>
            <a:chOff x="215515" y="116632"/>
            <a:chExt cx="8028893" cy="5616624"/>
          </a:xfrm>
        </p:grpSpPr>
        <p:grpSp>
          <p:nvGrpSpPr>
            <p:cNvPr id="9" name="Группа 30"/>
            <p:cNvGrpSpPr/>
            <p:nvPr/>
          </p:nvGrpSpPr>
          <p:grpSpPr>
            <a:xfrm>
              <a:off x="215515" y="116632"/>
              <a:ext cx="8028893" cy="5616624"/>
              <a:chOff x="215515" y="116632"/>
              <a:chExt cx="8676965" cy="5616624"/>
            </a:xfrm>
          </p:grpSpPr>
          <p:pic>
            <p:nvPicPr>
              <p:cNvPr id="27" name="Picture 2" descr="C:\Users\Гульнара\Desktop\сражения\11_averyanov_srazenie_za_Maloyaroslavec(1) (Large).jpg"/>
              <p:cNvPicPr>
                <a:picLocks noChangeAspect="1" noChangeArrowheads="1"/>
              </p:cNvPicPr>
              <p:nvPr/>
            </p:nvPicPr>
            <p:blipFill>
              <a:blip r:embed="rId7" cstate="email"/>
              <a:srcRect/>
              <a:stretch>
                <a:fillRect/>
              </a:stretch>
            </p:blipFill>
            <p:spPr bwMode="auto">
              <a:xfrm>
                <a:off x="215515" y="116632"/>
                <a:ext cx="8676965" cy="5616624"/>
              </a:xfrm>
              <a:prstGeom prst="rect">
                <a:avLst/>
              </a:prstGeom>
              <a:noFill/>
            </p:spPr>
          </p:pic>
          <p:pic>
            <p:nvPicPr>
              <p:cNvPr id="9218" name="Picture 2" descr="C:\Users\Гульнара\Desktop\сражения\при Вязьме (Large).jp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611560" y="544235"/>
                <a:ext cx="7920880" cy="4715897"/>
              </a:xfrm>
              <a:prstGeom prst="rect">
                <a:avLst/>
              </a:prstGeom>
              <a:noFill/>
            </p:spPr>
          </p:pic>
        </p:grpSp>
        <p:pic>
          <p:nvPicPr>
            <p:cNvPr id="11266" name="Picture 2" descr="C:\Users\Гульнара\Desktop\сражения\переправа через Березину (Large)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39552" y="548681"/>
              <a:ext cx="7344816" cy="4709712"/>
            </a:xfrm>
            <a:prstGeom prst="rect">
              <a:avLst/>
            </a:prstGeom>
            <a:noFill/>
          </p:spPr>
        </p:pic>
      </p:grpSp>
      <p:pic>
        <p:nvPicPr>
          <p:cNvPr id="2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262034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1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2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51520" y="5733256"/>
            <a:ext cx="8640960" cy="400110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Х.В. Фабер </a:t>
            </a:r>
            <a:r>
              <a:rPr lang="ru-RU" sz="2000" b="1" dirty="0" err="1" smtClean="0"/>
              <a:t>дю</a:t>
            </a:r>
            <a:r>
              <a:rPr lang="ru-RU" sz="2000" b="1" dirty="0" smtClean="0"/>
              <a:t> Фор «Переправа через Березину, 28 ноября 1812 г.»</a:t>
            </a:r>
            <a:endParaRPr lang="ru-RU" sz="2000" b="1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251520" y="116632"/>
            <a:ext cx="8604957" cy="5616624"/>
            <a:chOff x="215515" y="116632"/>
            <a:chExt cx="8676965" cy="5616624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15515" y="116632"/>
              <a:ext cx="8676965" cy="5616624"/>
              <a:chOff x="215515" y="116632"/>
              <a:chExt cx="8676965" cy="5616624"/>
            </a:xfrm>
          </p:grpSpPr>
          <p:grpSp>
            <p:nvGrpSpPr>
              <p:cNvPr id="27" name="Группа 27"/>
              <p:cNvGrpSpPr/>
              <p:nvPr/>
            </p:nvGrpSpPr>
            <p:grpSpPr>
              <a:xfrm>
                <a:off x="215515" y="116632"/>
                <a:ext cx="8676965" cy="5616624"/>
                <a:chOff x="-509" y="116632"/>
                <a:chExt cx="8676965" cy="5616624"/>
              </a:xfrm>
            </p:grpSpPr>
            <p:pic>
              <p:nvPicPr>
                <p:cNvPr id="29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>
                  <a:off x="-509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0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>
                  <a:off x="467544" y="544235"/>
                  <a:ext cx="7848872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8" name="Picture 2" descr="C:\Users\Гульнара\Desktop\сражения\сражение под Вязьмой 4 ноября 1812 г. (Large).jp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611560" y="548680"/>
                <a:ext cx="7920880" cy="4721990"/>
              </a:xfrm>
              <a:prstGeom prst="rect">
                <a:avLst/>
              </a:prstGeom>
              <a:noFill/>
            </p:spPr>
          </p:pic>
        </p:grpSp>
        <p:pic>
          <p:nvPicPr>
            <p:cNvPr id="12290" name="Picture 2" descr="C:\Users\Гульнара\Desktop\сражения\около Березины (Large).jp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611560" y="548680"/>
              <a:ext cx="7920880" cy="4752528"/>
            </a:xfrm>
            <a:prstGeom prst="rect">
              <a:avLst/>
            </a:prstGeom>
            <a:noFill/>
          </p:spPr>
        </p:pic>
      </p:grpSp>
      <p:pic>
        <p:nvPicPr>
          <p:cNvPr id="32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36512" y="5262034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208912" y="5299124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4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5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8" descr="D:\фоны\cabg03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chemeClr val="accent3">
                <a:lumMod val="50000"/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19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539552" y="6309320"/>
            <a:ext cx="1872208" cy="568136"/>
            <a:chOff x="7528623" y="5971421"/>
            <a:chExt cx="1651887" cy="886580"/>
          </a:xfrm>
        </p:grpSpPr>
        <p:pic>
          <p:nvPicPr>
            <p:cNvPr id="2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1331640" y="0"/>
            <a:ext cx="5128104" cy="6093296"/>
            <a:chOff x="1028072" y="0"/>
            <a:chExt cx="5128104" cy="6093296"/>
          </a:xfrm>
        </p:grpSpPr>
        <p:pic>
          <p:nvPicPr>
            <p:cNvPr id="22" name="Picture 2" descr="C:\Users\Гульнара\Desktop\сражения\На границе 1812 г_files\1_averyanov_na_zapadnoi_granice_Iyun_1812(1) (Large).jp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028072" y="0"/>
              <a:ext cx="5128104" cy="6093296"/>
            </a:xfrm>
            <a:prstGeom prst="rect">
              <a:avLst/>
            </a:prstGeom>
            <a:noFill/>
          </p:spPr>
        </p:pic>
        <p:pic>
          <p:nvPicPr>
            <p:cNvPr id="13314" name="Picture 2" descr="C:\Users\Гульнара\Desktop\сражения\70_2 (Large).jp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1259632" y="476672"/>
              <a:ext cx="4680520" cy="5173080"/>
            </a:xfrm>
            <a:prstGeom prst="rect">
              <a:avLst/>
            </a:prstGeom>
            <a:noFill/>
          </p:spPr>
        </p:pic>
      </p:grpSp>
      <p:sp>
        <p:nvSpPr>
          <p:cNvPr id="26" name="Прямоугольник 25"/>
          <p:cNvSpPr/>
          <p:nvPr/>
        </p:nvSpPr>
        <p:spPr>
          <a:xfrm>
            <a:off x="6588224" y="4077072"/>
            <a:ext cx="2376264" cy="1015663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Сражение при р.Березине </a:t>
            </a:r>
          </a:p>
          <a:p>
            <a:pPr algn="ctr"/>
            <a:r>
              <a:rPr lang="ru-RU" sz="2000" b="1" dirty="0" smtClean="0"/>
              <a:t>26 ноября 1812 г.</a:t>
            </a:r>
            <a:endParaRPr lang="ru-RU" sz="2000" b="1" dirty="0"/>
          </a:p>
        </p:txBody>
      </p:sp>
      <p:pic>
        <p:nvPicPr>
          <p:cNvPr id="28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827584" y="5229200"/>
            <a:ext cx="936104" cy="8658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6012160" y="5229200"/>
            <a:ext cx="971600" cy="8661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0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1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Гульнара\Desktop\уууууууууу\51191486_bed6f53fd0c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21259" y="0"/>
            <a:ext cx="915832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-14610"/>
            <a:ext cx="504056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 героев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Равнобедренный треугольник 1"/>
          <p:cNvSpPr/>
          <p:nvPr/>
        </p:nvSpPr>
        <p:spPr>
          <a:xfrm rot="10800000" flipH="1">
            <a:off x="1586783" y="0"/>
            <a:ext cx="536945" cy="830998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 rot="10800000">
            <a:off x="7164288" y="1"/>
            <a:ext cx="595899" cy="830998"/>
          </a:xfrm>
          <a:prstGeom prst="triangle">
            <a:avLst>
              <a:gd name="adj" fmla="val 100000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Вертикальный свиток 3"/>
          <p:cNvSpPr/>
          <p:nvPr/>
        </p:nvSpPr>
        <p:spPr>
          <a:xfrm>
            <a:off x="-468560" y="836712"/>
            <a:ext cx="3744416" cy="4968552"/>
          </a:xfrm>
          <a:prstGeom prst="verticalScroll">
            <a:avLst/>
          </a:prstGeom>
          <a:solidFill>
            <a:srgbClr val="E7F0DC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Вертикальный свиток 9"/>
          <p:cNvSpPr/>
          <p:nvPr/>
        </p:nvSpPr>
        <p:spPr>
          <a:xfrm flipH="1">
            <a:off x="6012156" y="836712"/>
            <a:ext cx="3600399" cy="4968552"/>
          </a:xfrm>
          <a:prstGeom prst="verticalScroll">
            <a:avLst/>
          </a:prstGeom>
          <a:solidFill>
            <a:srgbClr val="E7F0DC"/>
          </a:solidFill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hlinkClick r:id="rId3" action="ppaction://hlinksldjump"/>
          </p:cNvPr>
          <p:cNvSpPr/>
          <p:nvPr/>
        </p:nvSpPr>
        <p:spPr>
          <a:xfrm>
            <a:off x="-36512" y="1321604"/>
            <a:ext cx="2627785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П.И.Багратион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>
            <a:hlinkClick r:id="rId4" action="ppaction://hlinksldjump"/>
          </p:cNvPr>
          <p:cNvSpPr/>
          <p:nvPr/>
        </p:nvSpPr>
        <p:spPr>
          <a:xfrm>
            <a:off x="6588224" y="3645024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Н.Н.Раевский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>
            <a:hlinkClick r:id="rId5" action="ppaction://hlinksldjump"/>
          </p:cNvPr>
          <p:cNvSpPr/>
          <p:nvPr/>
        </p:nvSpPr>
        <p:spPr>
          <a:xfrm>
            <a:off x="-36512" y="1772816"/>
            <a:ext cx="2952328" cy="492443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Барклай де Толли</a:t>
            </a:r>
            <a:endParaRPr lang="ru-RU" sz="2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>
            <a:hlinkClick r:id="rId6" action="ppaction://hlinksldjump"/>
          </p:cNvPr>
          <p:cNvSpPr/>
          <p:nvPr/>
        </p:nvSpPr>
        <p:spPr>
          <a:xfrm>
            <a:off x="35496" y="3645024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Д.В.Давыдов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>
            <a:hlinkClick r:id="rId7" action="ppaction://hlinksldjump"/>
          </p:cNvPr>
          <p:cNvSpPr/>
          <p:nvPr/>
        </p:nvSpPr>
        <p:spPr>
          <a:xfrm>
            <a:off x="6551712" y="4633972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Ф.П.Уваров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>
            <a:hlinkClick r:id="rId8" action="ppaction://hlinksldjump"/>
          </p:cNvPr>
          <p:cNvSpPr/>
          <p:nvPr/>
        </p:nvSpPr>
        <p:spPr>
          <a:xfrm>
            <a:off x="6588224" y="3140968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М.И.Платов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7" name="Прямоугольник 16">
            <a:hlinkClick r:id="rId9" action="ppaction://hlinksldjump"/>
          </p:cNvPr>
          <p:cNvSpPr/>
          <p:nvPr/>
        </p:nvSpPr>
        <p:spPr>
          <a:xfrm>
            <a:off x="35496" y="4653136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И.С.Дорохов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Прямоугольник 17">
            <a:hlinkClick r:id="rId10" action="ppaction://hlinksldjump"/>
          </p:cNvPr>
          <p:cNvSpPr/>
          <p:nvPr/>
        </p:nvSpPr>
        <p:spPr>
          <a:xfrm>
            <a:off x="6551712" y="1340768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А.П.Ермолов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9" name="Прямоугольник 18">
            <a:hlinkClick r:id="rId11" action="ppaction://hlinksldjump"/>
          </p:cNvPr>
          <p:cNvSpPr/>
          <p:nvPr/>
        </p:nvSpPr>
        <p:spPr>
          <a:xfrm>
            <a:off x="6551712" y="5138028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А.С.Фигнер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0" name="Прямоугольник 19">
            <a:hlinkClick r:id="rId12" action="ppaction://hlinksldjump"/>
          </p:cNvPr>
          <p:cNvSpPr/>
          <p:nvPr/>
        </p:nvSpPr>
        <p:spPr>
          <a:xfrm>
            <a:off x="35496" y="4149080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И.И.Дибич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1" name="Прямоугольник 20">
            <a:hlinkClick r:id="rId13" action="ppaction://hlinksldjump"/>
          </p:cNvPr>
          <p:cNvSpPr/>
          <p:nvPr/>
        </p:nvSpPr>
        <p:spPr>
          <a:xfrm>
            <a:off x="6588224" y="2708920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М.Ф.Орлов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4" name="Прямоугольник 23">
            <a:hlinkClick r:id="rId14" action="ppaction://hlinksldjump"/>
          </p:cNvPr>
          <p:cNvSpPr/>
          <p:nvPr/>
        </p:nvSpPr>
        <p:spPr>
          <a:xfrm>
            <a:off x="6588224" y="1772816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Г.Курин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275856" y="2780928"/>
            <a:ext cx="2592288" cy="2899484"/>
            <a:chOff x="3275856" y="2780928"/>
            <a:chExt cx="2592288" cy="2899484"/>
          </a:xfrm>
        </p:grpSpPr>
        <p:pic>
          <p:nvPicPr>
            <p:cNvPr id="5" name="Picture 3" descr="C:\Users\Гульнара\Desktop\Бородинская битва\2011-12-16_204817 (Large).jpg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6" cstate="email"/>
            <a:srcRect/>
            <a:stretch>
              <a:fillRect/>
            </a:stretch>
          </p:blipFill>
          <p:spPr bwMode="auto">
            <a:xfrm>
              <a:off x="3779912" y="2780928"/>
              <a:ext cx="1584176" cy="2376264"/>
            </a:xfrm>
            <a:prstGeom prst="rect">
              <a:avLst/>
            </a:prstGeom>
            <a:noFill/>
          </p:spPr>
        </p:pic>
        <p:sp>
          <p:nvSpPr>
            <p:cNvPr id="25" name="Прямоугольник 24">
              <a:hlinkClick r:id="rId15" action="ppaction://hlinksldjump"/>
            </p:cNvPr>
            <p:cNvSpPr/>
            <p:nvPr/>
          </p:nvSpPr>
          <p:spPr>
            <a:xfrm>
              <a:off x="3275856" y="5157192"/>
              <a:ext cx="2592288" cy="523220"/>
            </a:xfrm>
            <a:prstGeom prst="rect">
              <a:avLst/>
            </a:prstGeom>
            <a:noFill/>
            <a:effectLst/>
            <a:scene3d>
              <a:camera prst="orthographicFront"/>
              <a:lightRig rig="soft" dir="tl">
                <a:rot lat="0" lon="0" rev="0"/>
              </a:lightRig>
            </a:scene3d>
            <a:sp3d>
              <a:bevelT w="114300" prst="artDeco"/>
            </a:sp3d>
          </p:spPr>
          <p:txBody>
            <a:bodyPr wrap="square" lIns="91440" tIns="45720" rIns="91440" bIns="45720">
              <a:spAutoFit/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800" b="1" cap="none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М.И.Кутузов</a:t>
              </a:r>
              <a:endParaRPr lang="ru-RU" sz="28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27" name="Прямоугольник 26">
            <a:hlinkClick r:id="rId17" action="ppaction://hlinksldjump"/>
          </p:cNvPr>
          <p:cNvSpPr/>
          <p:nvPr/>
        </p:nvSpPr>
        <p:spPr>
          <a:xfrm>
            <a:off x="35496" y="3140968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А.И.Горчаков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8" name="Прямоугольник 27">
            <a:hlinkClick r:id="rId18" action="ppaction://hlinksldjump"/>
          </p:cNvPr>
          <p:cNvSpPr/>
          <p:nvPr/>
        </p:nvSpPr>
        <p:spPr>
          <a:xfrm>
            <a:off x="35496" y="2689756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Д.В.Голицын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9" name="Прямоугольник 28">
            <a:hlinkClick r:id="rId19" action="ppaction://hlinksldjump"/>
          </p:cNvPr>
          <p:cNvSpPr/>
          <p:nvPr/>
        </p:nvSpPr>
        <p:spPr>
          <a:xfrm>
            <a:off x="35496" y="2204864"/>
            <a:ext cx="2699792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С.Г.Волконский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0" name="Прямоугольник 29">
            <a:hlinkClick r:id="rId20" action="ppaction://hlinksldjump"/>
          </p:cNvPr>
          <p:cNvSpPr/>
          <p:nvPr/>
        </p:nvSpPr>
        <p:spPr>
          <a:xfrm>
            <a:off x="6588224" y="4129916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А.Н.Сеславин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1" name="Прямоугольник 30">
            <a:hlinkClick r:id="rId21" action="ppaction://hlinksldjump"/>
          </p:cNvPr>
          <p:cNvSpPr/>
          <p:nvPr/>
        </p:nvSpPr>
        <p:spPr>
          <a:xfrm>
            <a:off x="6588224" y="2204864"/>
            <a:ext cx="2592288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А.И.Кутайсов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2" name="Прямоугольник 31">
            <a:hlinkClick r:id="rId22" action="ppaction://hlinksldjump"/>
          </p:cNvPr>
          <p:cNvSpPr/>
          <p:nvPr/>
        </p:nvSpPr>
        <p:spPr>
          <a:xfrm>
            <a:off x="35496" y="5157192"/>
            <a:ext cx="2699792" cy="523220"/>
          </a:xfrm>
          <a:prstGeom prst="rect">
            <a:avLst/>
          </a:prstGeom>
          <a:noFill/>
          <a:effectLst/>
          <a:scene3d>
            <a:camera prst="orthographicFront"/>
            <a:lightRig rig="soft" dir="tl">
              <a:rot lat="0" lon="0" rev="0"/>
            </a:lightRig>
          </a:scene3d>
          <a:sp3d>
            <a:bevelT w="114300" prst="artDeco"/>
          </a:sp3d>
        </p:spPr>
        <p:txBody>
          <a:bodyPr wrap="square" lIns="91440" tIns="45720" rIns="91440" bIns="4572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Д.С.Дохтуров</a:t>
            </a:r>
            <a:endParaRPr lang="ru-RU" sz="28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123728" y="0"/>
            <a:ext cx="504056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Зал героев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195736" y="-99392"/>
            <a:ext cx="5040560" cy="9233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Зал героев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1547664" y="0"/>
            <a:ext cx="504056" cy="8367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>
            <a:off x="7236296" y="0"/>
            <a:ext cx="504056" cy="8367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2051720" y="836712"/>
            <a:ext cx="51845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0" name="Группа 10"/>
          <p:cNvGrpSpPr/>
          <p:nvPr/>
        </p:nvGrpSpPr>
        <p:grpSpPr>
          <a:xfrm>
            <a:off x="1800200" y="6309320"/>
            <a:ext cx="1619672" cy="526540"/>
            <a:chOff x="7560840" y="5971421"/>
            <a:chExt cx="1619672" cy="886580"/>
          </a:xfrm>
        </p:grpSpPr>
        <p:pic>
          <p:nvPicPr>
            <p:cNvPr id="51" name="Picture 4">
              <a:hlinkClick r:id="rId2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Прямоугольник 5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>
              <a:hlinkClick r:id="rId25" action="ppaction://hlinksldjump"/>
            </p:cNvPr>
            <p:cNvSpPr/>
            <p:nvPr/>
          </p:nvSpPr>
          <p:spPr>
            <a:xfrm>
              <a:off x="7560840" y="6092669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4" name="Группа 21"/>
          <p:cNvGrpSpPr/>
          <p:nvPr/>
        </p:nvGrpSpPr>
        <p:grpSpPr>
          <a:xfrm>
            <a:off x="6789398" y="6221139"/>
            <a:ext cx="2463122" cy="769441"/>
            <a:chOff x="7528623" y="5821444"/>
            <a:chExt cx="1651887" cy="1200718"/>
          </a:xfrm>
        </p:grpSpPr>
        <p:pic>
          <p:nvPicPr>
            <p:cNvPr id="55" name="Picture 4">
              <a:hlinkClick r:id="rId2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Прямоугольник 5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hlinkClick r:id="rId26" action="ppaction://hlinksldjump"/>
            </p:cNvPr>
            <p:cNvSpPr/>
            <p:nvPr/>
          </p:nvSpPr>
          <p:spPr>
            <a:xfrm>
              <a:off x="7528623" y="5821444"/>
              <a:ext cx="1651887" cy="1200718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ыход из музея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8" name="Группа 21"/>
          <p:cNvGrpSpPr/>
          <p:nvPr/>
        </p:nvGrpSpPr>
        <p:grpSpPr>
          <a:xfrm>
            <a:off x="3347864" y="6317248"/>
            <a:ext cx="1872208" cy="568136"/>
            <a:chOff x="7528623" y="5971421"/>
            <a:chExt cx="1651887" cy="886580"/>
          </a:xfrm>
        </p:grpSpPr>
        <p:pic>
          <p:nvPicPr>
            <p:cNvPr id="75" name="Picture 4">
              <a:hlinkClick r:id="rId2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6" name="Прямоугольник 7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hlinkClick r:id="rId2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78" name="Группа 4"/>
          <p:cNvGrpSpPr/>
          <p:nvPr/>
        </p:nvGrpSpPr>
        <p:grpSpPr>
          <a:xfrm>
            <a:off x="5148064" y="6309320"/>
            <a:ext cx="1767178" cy="548680"/>
            <a:chOff x="7564779" y="5971421"/>
            <a:chExt cx="1579221" cy="886580"/>
          </a:xfrm>
        </p:grpSpPr>
        <p:pic>
          <p:nvPicPr>
            <p:cNvPr id="79" name="Picture 4">
              <a:hlinkClick r:id="rId2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Прямоугольник 7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1" name="Прямоугольник 80">
              <a:hlinkClick r:id="rId28" action="ppaction://hlinksldjump"/>
            </p:cNvPr>
            <p:cNvSpPr/>
            <p:nvPr/>
          </p:nvSpPr>
          <p:spPr>
            <a:xfrm>
              <a:off x="7635885" y="6089651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82" name="Группа 10"/>
          <p:cNvGrpSpPr/>
          <p:nvPr/>
        </p:nvGrpSpPr>
        <p:grpSpPr>
          <a:xfrm>
            <a:off x="-63320" y="6333503"/>
            <a:ext cx="1971024" cy="839914"/>
            <a:chOff x="7560840" y="5971421"/>
            <a:chExt cx="1619672" cy="1414234"/>
          </a:xfrm>
        </p:grpSpPr>
        <p:pic>
          <p:nvPicPr>
            <p:cNvPr id="83" name="Picture 4">
              <a:hlinkClick r:id="rId2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2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Прямоугольник 8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Прямоугольник 84">
              <a:hlinkClick r:id="rId29" action="ppaction://hlinksldjump"/>
            </p:cNvPr>
            <p:cNvSpPr/>
            <p:nvPr/>
          </p:nvSpPr>
          <p:spPr>
            <a:xfrm>
              <a:off x="7560840" y="6090082"/>
              <a:ext cx="1619672" cy="129557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275164"/>
            <a:ext cx="475252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Петр Иванович Багратион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01041" y="2982483"/>
            <a:ext cx="470746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(1765 —1812)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князь</a:t>
            </a:r>
            <a:endParaRPr lang="ru-RU" sz="2400" b="1" dirty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российский </a:t>
            </a:r>
            <a:r>
              <a:rPr lang="ru-RU" sz="2400" b="1" dirty="0">
                <a:latin typeface="Cambria" pitchFamily="18" charset="0"/>
              </a:rPr>
              <a:t>генерал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от инфантерии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  <a:endParaRPr lang="ru-RU" dirty="0">
              <a:latin typeface="Cambria" pitchFamily="18" charset="0"/>
            </a:endParaRPr>
          </a:p>
        </p:txBody>
      </p:sp>
      <p:grpSp>
        <p:nvGrpSpPr>
          <p:cNvPr id="27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8" name="Picture 4">
              <a:hlinkClick r:id="rId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hlinkClick r:id="rId2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32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5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6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Прямоугольник 3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179512" y="476672"/>
            <a:ext cx="4248472" cy="4845260"/>
            <a:chOff x="179512" y="476672"/>
            <a:chExt cx="4248472" cy="4845260"/>
          </a:xfrm>
        </p:grpSpPr>
        <p:pic>
          <p:nvPicPr>
            <p:cNvPr id="3" name="Picture 2" descr="C:\Users\Гульнара\Desktop\Рисунок1.png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 rot="5400000">
              <a:off x="-118882" y="775066"/>
              <a:ext cx="4845260" cy="4248472"/>
            </a:xfrm>
            <a:prstGeom prst="rect">
              <a:avLst/>
            </a:prstGeom>
            <a:noFill/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92696"/>
              <a:ext cx="3672408" cy="44309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0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82598"/>
            <a:ext cx="971600" cy="89873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9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93966" y="5445224"/>
            <a:ext cx="1050034" cy="936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2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0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54066" y="188640"/>
            <a:ext cx="488993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Николай Николаевич Раевский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99992" y="2703921"/>
            <a:ext cx="464400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1771—1829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русский полководец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г.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 </a:t>
            </a:r>
            <a:r>
              <a:rPr lang="ru-RU" sz="2400" b="1" dirty="0">
                <a:latin typeface="Cambria" pitchFamily="18" charset="0"/>
              </a:rPr>
              <a:t>от </a:t>
            </a:r>
            <a:r>
              <a:rPr lang="ru-RU" sz="2400" b="1" dirty="0" smtClean="0">
                <a:latin typeface="Cambria" pitchFamily="18" charset="0"/>
              </a:rPr>
              <a:t>кавалерии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участник </a:t>
            </a:r>
            <a:r>
              <a:rPr lang="ru-RU" sz="2400" b="1" dirty="0">
                <a:latin typeface="Cambria" pitchFamily="18" charset="0"/>
              </a:rPr>
              <a:t>«Битвы народов»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член </a:t>
            </a:r>
            <a:r>
              <a:rPr lang="ru-RU" sz="2400" b="1" dirty="0">
                <a:latin typeface="Cambria" pitchFamily="18" charset="0"/>
              </a:rPr>
              <a:t>Государственного </a:t>
            </a:r>
            <a:r>
              <a:rPr lang="ru-RU" sz="2400" b="1" dirty="0" smtClean="0">
                <a:latin typeface="Cambria" pitchFamily="18" charset="0"/>
              </a:rPr>
              <a:t>совета </a:t>
            </a:r>
          </a:p>
        </p:txBody>
      </p:sp>
      <p:grpSp>
        <p:nvGrpSpPr>
          <p:cNvPr id="22" name="Группа 10"/>
          <p:cNvGrpSpPr/>
          <p:nvPr/>
        </p:nvGrpSpPr>
        <p:grpSpPr>
          <a:xfrm>
            <a:off x="6948264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43808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39552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179512" y="404664"/>
            <a:ext cx="4320480" cy="4752528"/>
            <a:chOff x="251520" y="404664"/>
            <a:chExt cx="4099598" cy="4536504"/>
          </a:xfrm>
        </p:grpSpPr>
        <p:pic>
          <p:nvPicPr>
            <p:cNvPr id="34" name="Picture 2" descr="C:\Users\Гульнара\Desktop\Рисунок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5400000">
              <a:off x="33067" y="623117"/>
              <a:ext cx="4536504" cy="4099598"/>
            </a:xfrm>
            <a:prstGeom prst="rect">
              <a:avLst/>
            </a:prstGeom>
            <a:noFill/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620688"/>
              <a:ext cx="3528391" cy="41302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8" name="Группа 4"/>
          <p:cNvGrpSpPr/>
          <p:nvPr/>
        </p:nvGrpSpPr>
        <p:grpSpPr>
          <a:xfrm>
            <a:off x="4821046" y="6309320"/>
            <a:ext cx="1767178" cy="548680"/>
            <a:chOff x="7564779" y="5971421"/>
            <a:chExt cx="1579221" cy="886580"/>
          </a:xfrm>
        </p:grpSpPr>
        <p:pic>
          <p:nvPicPr>
            <p:cNvPr id="39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56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6867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35896" y="182250"/>
            <a:ext cx="561001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Михаил Богданович Барклай де Толли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774580" y="2532960"/>
            <a:ext cx="52740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(1761 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—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1818)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русский полководец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генерал-фельдмаршал 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военный министр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князь </a:t>
            </a:r>
            <a:r>
              <a:rPr lang="ru-RU" sz="2400" b="1" dirty="0">
                <a:latin typeface="Cambria" pitchFamily="18" charset="0"/>
              </a:rPr>
              <a:t>(с 1815</a:t>
            </a:r>
            <a:r>
              <a:rPr lang="ru-RU" sz="2400" b="1" dirty="0" smtClean="0">
                <a:latin typeface="Cambria" pitchFamily="18" charset="0"/>
              </a:rPr>
              <a:t>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полный </a:t>
            </a:r>
            <a:r>
              <a:rPr lang="ru-RU" sz="2400" b="1" dirty="0">
                <a:latin typeface="Cambria" pitchFamily="18" charset="0"/>
              </a:rPr>
              <a:t>кавалер ордена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Святого Георгия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1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2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6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0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07504" y="332657"/>
            <a:ext cx="3667075" cy="4320479"/>
            <a:chOff x="251519" y="332657"/>
            <a:chExt cx="3888431" cy="4608514"/>
          </a:xfrm>
        </p:grpSpPr>
        <p:pic>
          <p:nvPicPr>
            <p:cNvPr id="33" name="Picture 2" descr="C:\Users\Гульнара\Desktop\Рисунок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5400000">
              <a:off x="-108522" y="692698"/>
              <a:ext cx="4608514" cy="3888431"/>
            </a:xfrm>
            <a:prstGeom prst="rect">
              <a:avLst/>
            </a:prstGeom>
            <a:noFill/>
          </p:spPr>
        </p:pic>
        <p:pic>
          <p:nvPicPr>
            <p:cNvPr id="3" name="Picture 2" descr="C:\Users\Гульнара\Desktop\Бородинская битва\ггггггггг\толлиии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39552" y="548680"/>
              <a:ext cx="3312368" cy="4246625"/>
            </a:xfrm>
            <a:prstGeom prst="rect">
              <a:avLst/>
            </a:prstGeom>
            <a:noFill/>
          </p:spPr>
        </p:pic>
      </p:grpSp>
      <p:pic>
        <p:nvPicPr>
          <p:cNvPr id="3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4"/>
          <p:cNvGrpSpPr/>
          <p:nvPr/>
        </p:nvGrpSpPr>
        <p:grpSpPr>
          <a:xfrm>
            <a:off x="4860032" y="6309320"/>
            <a:ext cx="1767178" cy="548680"/>
            <a:chOff x="7564779" y="5971421"/>
            <a:chExt cx="1579221" cy="886580"/>
          </a:xfrm>
        </p:grpSpPr>
        <p:pic>
          <p:nvPicPr>
            <p:cNvPr id="38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56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27384"/>
            <a:ext cx="9144001" cy="6858000"/>
          </a:xfrm>
          <a:prstGeom prst="rect">
            <a:avLst/>
          </a:prstGeom>
          <a:noFill/>
        </p:spPr>
      </p:pic>
      <p:grpSp>
        <p:nvGrpSpPr>
          <p:cNvPr id="7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8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83568" y="332656"/>
            <a:ext cx="3600400" cy="3765140"/>
            <a:chOff x="683568" y="404664"/>
            <a:chExt cx="3600400" cy="3765140"/>
          </a:xfrm>
        </p:grpSpPr>
        <p:grpSp>
          <p:nvGrpSpPr>
            <p:cNvPr id="4" name="Группа 37"/>
            <p:cNvGrpSpPr/>
            <p:nvPr/>
          </p:nvGrpSpPr>
          <p:grpSpPr>
            <a:xfrm>
              <a:off x="683568" y="404664"/>
              <a:ext cx="3600400" cy="3765140"/>
              <a:chOff x="1187624" y="476672"/>
              <a:chExt cx="4104456" cy="4701244"/>
            </a:xfrm>
          </p:grpSpPr>
          <p:grpSp>
            <p:nvGrpSpPr>
              <p:cNvPr id="5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9574" name="Picture 6" descr="http://img-fotki.yandex.ru/get/5603/mgorovenko.7/0_52b95_e204a539_L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899592" y="620688"/>
              <a:ext cx="3096344" cy="3377952"/>
            </a:xfrm>
            <a:prstGeom prst="rect">
              <a:avLst/>
            </a:prstGeom>
            <a:noFill/>
          </p:spPr>
        </p:pic>
      </p:grpSp>
      <p:grpSp>
        <p:nvGrpSpPr>
          <p:cNvPr id="44" name="Группа 43"/>
          <p:cNvGrpSpPr/>
          <p:nvPr/>
        </p:nvGrpSpPr>
        <p:grpSpPr>
          <a:xfrm>
            <a:off x="4788024" y="332656"/>
            <a:ext cx="3600400" cy="3765140"/>
            <a:chOff x="4788024" y="404664"/>
            <a:chExt cx="3600400" cy="3765140"/>
          </a:xfrm>
        </p:grpSpPr>
        <p:grpSp>
          <p:nvGrpSpPr>
            <p:cNvPr id="2" name="Группа 37"/>
            <p:cNvGrpSpPr/>
            <p:nvPr/>
          </p:nvGrpSpPr>
          <p:grpSpPr>
            <a:xfrm>
              <a:off x="4788024" y="404664"/>
              <a:ext cx="3600400" cy="3765140"/>
              <a:chOff x="1187624" y="476672"/>
              <a:chExt cx="4104456" cy="4701244"/>
            </a:xfrm>
          </p:grpSpPr>
          <p:grpSp>
            <p:nvGrpSpPr>
              <p:cNvPr id="3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9576" name="Picture 8" descr="http://img-fotki.yandex.ru/get/5108/mgorovenko.7/0_52b94_4d39be19_L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004048" y="552102"/>
              <a:ext cx="3096345" cy="3446537"/>
            </a:xfrm>
            <a:prstGeom prst="rect">
              <a:avLst/>
            </a:prstGeom>
            <a:noFill/>
          </p:spPr>
        </p:pic>
      </p:grpSp>
      <p:sp>
        <p:nvSpPr>
          <p:cNvPr id="38" name="Прямоугольник 37"/>
          <p:cNvSpPr/>
          <p:nvPr/>
        </p:nvSpPr>
        <p:spPr>
          <a:xfrm>
            <a:off x="683568" y="4077072"/>
            <a:ext cx="7704856" cy="1908215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Медаль земскому войску «За любовь к Отечеству» 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По ходатайству М.И.Кутузова о необходимости поощрения героев-крестьян Московской губернии, император Александр I «высочайшим повелением» 9 февраля 1812 г. соизволил наградить 27 крестьян за их «…храбрые и похвальные поступки… против посылаемых от неприятеля для грабежа и </a:t>
            </a:r>
            <a:r>
              <a:rPr lang="ru-RU" dirty="0" err="1" smtClean="0">
                <a:latin typeface="Cambria" pitchFamily="18" charset="0"/>
              </a:rPr>
              <a:t>зажигательства</a:t>
            </a:r>
            <a:r>
              <a:rPr lang="ru-RU" dirty="0" smtClean="0">
                <a:latin typeface="Cambria" pitchFamily="18" charset="0"/>
              </a:rPr>
              <a:t> партий» медалью .</a:t>
            </a:r>
          </a:p>
        </p:txBody>
      </p:sp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0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182250"/>
            <a:ext cx="478802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Денис Васильевич Давыдов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55585" y="2435303"/>
            <a:ext cx="463254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(1784 – 1839)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генерал-лейтенант,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идеолог </a:t>
            </a:r>
            <a:r>
              <a:rPr lang="ru-RU" sz="2400" b="1" dirty="0">
                <a:latin typeface="Cambria" pitchFamily="18" charset="0"/>
              </a:rPr>
              <a:t>и предводитель партизанского </a:t>
            </a:r>
            <a:r>
              <a:rPr lang="ru-RU" sz="2400" b="1" dirty="0" smtClean="0">
                <a:latin typeface="Cambria" pitchFamily="18" charset="0"/>
              </a:rPr>
              <a:t>движения </a:t>
            </a:r>
          </a:p>
          <a:p>
            <a:pPr algn="ctr"/>
            <a:r>
              <a:rPr lang="ru-RU" sz="2400" b="1" dirty="0">
                <a:latin typeface="Cambria" pitchFamily="18" charset="0"/>
              </a:rPr>
              <a:t>г</a:t>
            </a:r>
            <a:r>
              <a:rPr lang="ru-RU" sz="2400" b="1" dirty="0" smtClean="0">
                <a:latin typeface="Cambria" pitchFamily="18" charset="0"/>
              </a:rPr>
              <a:t>ерой Отечественной </a:t>
            </a:r>
            <a:r>
              <a:rPr lang="ru-RU" sz="2400" b="1" dirty="0">
                <a:latin typeface="Cambria" pitchFamily="18" charset="0"/>
              </a:rPr>
              <a:t>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 </a:t>
            </a:r>
          </a:p>
        </p:txBody>
      </p:sp>
      <p:grpSp>
        <p:nvGrpSpPr>
          <p:cNvPr id="21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2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6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0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179512" y="332656"/>
            <a:ext cx="4176464" cy="4763137"/>
            <a:chOff x="179512" y="476672"/>
            <a:chExt cx="4176464" cy="4763137"/>
          </a:xfrm>
        </p:grpSpPr>
        <p:pic>
          <p:nvPicPr>
            <p:cNvPr id="33" name="Picture 2" descr="C:\Users\Гульнара\Desktop\Рисунок1.png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 rot="5400000">
              <a:off x="-113825" y="770009"/>
              <a:ext cx="4763137" cy="4176464"/>
            </a:xfrm>
            <a:prstGeom prst="rect">
              <a:avLst/>
            </a:prstGeom>
            <a:noFill/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92696"/>
              <a:ext cx="3547060" cy="439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38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9" name="Прямоугольник 3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56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062283" y="116632"/>
            <a:ext cx="51845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Матвей Иванович Платов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5143" y="2398236"/>
            <a:ext cx="497885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Century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(1753—1818 )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русский военный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граф  (1812)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генерал от кавалерии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казак</a:t>
            </a:r>
          </a:p>
          <a:p>
            <a:pPr algn="ctr"/>
            <a:r>
              <a:rPr lang="ru-RU" sz="2400" b="1" dirty="0">
                <a:latin typeface="Cambria" pitchFamily="18" charset="0"/>
              </a:rPr>
              <a:t>герой 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 года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3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4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8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2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179512" y="332656"/>
            <a:ext cx="4104456" cy="4701244"/>
            <a:chOff x="1187624" y="476672"/>
            <a:chExt cx="4104456" cy="470124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1187624" y="476672"/>
              <a:ext cx="4104456" cy="4701244"/>
              <a:chOff x="179512" y="476672"/>
              <a:chExt cx="4248472" cy="4845260"/>
            </a:xfrm>
          </p:grpSpPr>
          <p:pic>
            <p:nvPicPr>
              <p:cNvPr id="36" name="Picture 2" descr="C:\Users\Гульнара\Desktop\Рисунок1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118882" y="775066"/>
                <a:ext cx="4845260" cy="4248472"/>
              </a:xfrm>
              <a:prstGeom prst="rect">
                <a:avLst/>
              </a:prstGeom>
              <a:noFill/>
            </p:spPr>
          </p:pic>
          <p:pic>
            <p:nvPicPr>
              <p:cNvPr id="37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692696"/>
                <a:ext cx="3672408" cy="4430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4" name="Picture 2" descr="C:\Users\Гульнара\Desktop\конкурс Отеч.война\Платов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692696"/>
              <a:ext cx="3588121" cy="4320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1" name="TextBox 40">
            <a:hlinkClick r:id="rId12" action="ppaction://hlinksldjump"/>
          </p:cNvPr>
          <p:cNvSpPr txBox="1"/>
          <p:nvPr/>
        </p:nvSpPr>
        <p:spPr>
          <a:xfrm>
            <a:off x="1060774" y="504816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На полях сражений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grpSp>
        <p:nvGrpSpPr>
          <p:cNvPr id="42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00811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968" y="116632"/>
            <a:ext cx="48600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Иван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Иванович Дибич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69122" y="2623552"/>
            <a:ext cx="47525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(1785 – 1831)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граф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генерал-фельдмаршал</a:t>
            </a:r>
            <a:endParaRPr lang="ru-RU" sz="2400" b="1" dirty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полный </a:t>
            </a:r>
            <a:r>
              <a:rPr lang="ru-RU" sz="2400" b="1" dirty="0">
                <a:latin typeface="Cambria" pitchFamily="18" charset="0"/>
              </a:rPr>
              <a:t>кавалер ордена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Св</a:t>
            </a:r>
            <a:r>
              <a:rPr lang="ru-RU" sz="2400" b="1" dirty="0">
                <a:latin typeface="Cambria" pitchFamily="18" charset="0"/>
              </a:rPr>
              <a:t>. </a:t>
            </a:r>
            <a:r>
              <a:rPr lang="ru-RU" sz="2400" b="1" dirty="0" smtClean="0">
                <a:latin typeface="Cambria" pitchFamily="18" charset="0"/>
              </a:rPr>
              <a:t>Георгия</a:t>
            </a:r>
            <a:endParaRPr lang="ru-RU" sz="2400" b="1" dirty="0">
              <a:latin typeface="Cambria" pitchFamily="18" charset="0"/>
            </a:endParaRPr>
          </a:p>
        </p:txBody>
      </p:sp>
      <p:pic>
        <p:nvPicPr>
          <p:cNvPr id="3" name="Picture 2" descr="C:\Users\Гульнара\Desktop\конкурс Отеч.война\Дибич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0212" y="260648"/>
            <a:ext cx="4057692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2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5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6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7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0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8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3" name="Группа 32"/>
          <p:cNvGrpSpPr/>
          <p:nvPr/>
        </p:nvGrpSpPr>
        <p:grpSpPr>
          <a:xfrm>
            <a:off x="179512" y="332656"/>
            <a:ext cx="4176464" cy="4763137"/>
            <a:chOff x="179512" y="476672"/>
            <a:chExt cx="4176464" cy="4763137"/>
          </a:xfrm>
        </p:grpSpPr>
        <p:pic>
          <p:nvPicPr>
            <p:cNvPr id="34" name="Picture 2" descr="C:\Users\Гульнара\Desktop\Рисунок1.pn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 rot="5400000">
              <a:off x="-113825" y="770009"/>
              <a:ext cx="4763137" cy="4176464"/>
            </a:xfrm>
            <a:prstGeom prst="rect">
              <a:avLst/>
            </a:prstGeom>
            <a:noFill/>
          </p:spPr>
        </p:pic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692696"/>
              <a:ext cx="3547060" cy="43924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8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39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056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427984" y="326266"/>
            <a:ext cx="471601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Федор Петрович Уваров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14279" y="2830661"/>
            <a:ext cx="4644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(1773—1824)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боевой генерал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герой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323528" y="404664"/>
            <a:ext cx="4176464" cy="4763137"/>
            <a:chOff x="395536" y="764703"/>
            <a:chExt cx="4176464" cy="4763137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395536" y="764703"/>
              <a:ext cx="4176464" cy="4763137"/>
              <a:chOff x="179512" y="476672"/>
              <a:chExt cx="4176464" cy="4763137"/>
            </a:xfrm>
          </p:grpSpPr>
          <p:pic>
            <p:nvPicPr>
              <p:cNvPr id="35" name="Picture 2" descr="C:\Users\Гульнара\Desktop\Рисунок1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113825" y="770009"/>
                <a:ext cx="4763137" cy="4176464"/>
              </a:xfrm>
              <a:prstGeom prst="rect">
                <a:avLst/>
              </a:prstGeom>
              <a:noFill/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692696"/>
                <a:ext cx="3547060" cy="4392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980728"/>
              <a:ext cx="3672408" cy="44086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8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1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44" name="TextBox 43">
            <a:hlinkClick r:id="rId13" action="ppaction://hlinksldjump"/>
          </p:cNvPr>
          <p:cNvSpPr txBox="1"/>
          <p:nvPr/>
        </p:nvSpPr>
        <p:spPr>
          <a:xfrm>
            <a:off x="1259632" y="5157192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На полях сражений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1920" y="44624"/>
            <a:ext cx="52920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Михаил Илларионович Кутузов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6878" y="2326228"/>
            <a:ext cx="5137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(1745—1813</a:t>
            </a:r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) </a:t>
            </a:r>
            <a:endParaRPr lang="ru-RU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русский полководец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генерал-фельдмаршал (с 1812), светлейший князь (с </a:t>
            </a:r>
            <a:r>
              <a:rPr lang="ru-RU" sz="2400" b="1" dirty="0" smtClean="0">
                <a:latin typeface="Cambria" pitchFamily="18" charset="0"/>
              </a:rPr>
              <a:t>1812)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</a:t>
            </a:r>
            <a:r>
              <a:rPr lang="ru-RU" sz="2400" b="1" dirty="0">
                <a:latin typeface="Cambria" pitchFamily="18" charset="0"/>
              </a:rPr>
              <a:t>первый полный кавалер ордена </a:t>
            </a:r>
            <a:r>
              <a:rPr lang="ru-RU" sz="2400" b="1" dirty="0" err="1" smtClean="0">
                <a:latin typeface="Cambria" pitchFamily="18" charset="0"/>
              </a:rPr>
              <a:t>Св.Георгия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3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4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Прямоугольник 25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7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8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Прямоугольник 2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2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Прямоугольник 3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рямоугольник 33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251520" y="404664"/>
            <a:ext cx="3960439" cy="4824536"/>
            <a:chOff x="611560" y="404664"/>
            <a:chExt cx="3888431" cy="4608514"/>
          </a:xfrm>
        </p:grpSpPr>
        <p:grpSp>
          <p:nvGrpSpPr>
            <p:cNvPr id="35" name="Группа 34"/>
            <p:cNvGrpSpPr/>
            <p:nvPr/>
          </p:nvGrpSpPr>
          <p:grpSpPr>
            <a:xfrm>
              <a:off x="611560" y="404664"/>
              <a:ext cx="3888431" cy="4608514"/>
              <a:chOff x="251520" y="332657"/>
              <a:chExt cx="3888431" cy="4608514"/>
            </a:xfrm>
          </p:grpSpPr>
          <p:pic>
            <p:nvPicPr>
              <p:cNvPr id="36" name="Picture 2" descr="C:\Users\Гульнара\Desktop\Рисунок1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108521" y="692698"/>
                <a:ext cx="4608514" cy="3888431"/>
              </a:xfrm>
              <a:prstGeom prst="rect">
                <a:avLst/>
              </a:prstGeom>
              <a:noFill/>
            </p:spPr>
          </p:pic>
          <p:pic>
            <p:nvPicPr>
              <p:cNvPr id="37" name="Picture 2" descr="C:\Users\Гульнара\Desktop\Бородинская битва\ггггггггг\толлиии.jpg"/>
              <p:cNvPicPr>
                <a:picLocks noChangeAspect="1" noChangeArrowheads="1"/>
              </p:cNvPicPr>
              <p:nvPr/>
            </p:nvPicPr>
            <p:blipFill>
              <a:blip r:embed="rId9" cstate="email"/>
              <a:srcRect/>
              <a:stretch>
                <a:fillRect/>
              </a:stretch>
            </p:blipFill>
            <p:spPr bwMode="auto">
              <a:xfrm>
                <a:off x="539552" y="548680"/>
                <a:ext cx="3312368" cy="4246625"/>
              </a:xfrm>
              <a:prstGeom prst="rect">
                <a:avLst/>
              </a:prstGeom>
              <a:noFill/>
            </p:spPr>
          </p:pic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620688"/>
              <a:ext cx="3312368" cy="4187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9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0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>
            <a:hlinkClick r:id="rId12" action="ppaction://hlinksldjump"/>
          </p:cNvPr>
          <p:cNvSpPr txBox="1"/>
          <p:nvPr/>
        </p:nvSpPr>
        <p:spPr>
          <a:xfrm>
            <a:off x="1043609" y="5229200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На полях сражений</a:t>
            </a:r>
            <a:endParaRPr lang="ru-RU" sz="2400" b="1" dirty="0">
              <a:solidFill>
                <a:srgbClr val="C00000"/>
              </a:solidFill>
              <a:latin typeface="Cambria" pitchFamily="18" charset="0"/>
            </a:endParaRPr>
          </a:p>
        </p:txBody>
      </p:sp>
      <p:grpSp>
        <p:nvGrpSpPr>
          <p:cNvPr id="41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2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Прямоугольник 4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83968" y="116632"/>
            <a:ext cx="48600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Алексей                   Петрович Ермолов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9095" y="2636912"/>
            <a:ext cx="48600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(1777-1861)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военачальник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государственный деятель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генерал от инфантерии (1818). генерал от артиллерии (1837)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герой Кавказской войны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герой 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79512" y="260648"/>
            <a:ext cx="4176464" cy="5051169"/>
            <a:chOff x="179512" y="332656"/>
            <a:chExt cx="4176464" cy="4763137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79512" y="332656"/>
              <a:ext cx="4176464" cy="4763137"/>
              <a:chOff x="179512" y="476672"/>
              <a:chExt cx="4176464" cy="4763137"/>
            </a:xfrm>
          </p:grpSpPr>
          <p:pic>
            <p:nvPicPr>
              <p:cNvPr id="35" name="Picture 2" descr="C:\Users\Гульнара\Desktop\Рисунок1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113825" y="770009"/>
                <a:ext cx="4763137" cy="4176464"/>
              </a:xfrm>
              <a:prstGeom prst="rect">
                <a:avLst/>
              </a:prstGeom>
              <a:noFill/>
            </p:spPr>
          </p:pic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692696"/>
                <a:ext cx="3547060" cy="4392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" name="Picture 2" descr="C:\Users\Гульнара\Desktop\523px-Alexei-jermolov.jp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395536" y="548680"/>
              <a:ext cx="3606003" cy="4392488"/>
            </a:xfrm>
            <a:prstGeom prst="rect">
              <a:avLst/>
            </a:prstGeom>
            <a:noFill/>
          </p:spPr>
        </p:pic>
      </p:grpSp>
      <p:pic>
        <p:nvPicPr>
          <p:cNvPr id="38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9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1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" name="Прямоугольник 4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1945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15398" y="182250"/>
            <a:ext cx="502860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Александр Самойлович Фигнер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2869" y="2777599"/>
            <a:ext cx="5137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(1787—1813)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полковник русской армии, отличившийся в войне 1812 года создатель партизанского (диверсионного) отряда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51520" y="332656"/>
            <a:ext cx="3816424" cy="4752528"/>
            <a:chOff x="1187624" y="692696"/>
            <a:chExt cx="4176464" cy="4763137"/>
          </a:xfrm>
        </p:grpSpPr>
        <p:grpSp>
          <p:nvGrpSpPr>
            <p:cNvPr id="39" name="Группа 38"/>
            <p:cNvGrpSpPr/>
            <p:nvPr/>
          </p:nvGrpSpPr>
          <p:grpSpPr>
            <a:xfrm>
              <a:off x="1187624" y="692696"/>
              <a:ext cx="4176464" cy="4763137"/>
              <a:chOff x="179512" y="476672"/>
              <a:chExt cx="4176464" cy="4763137"/>
            </a:xfrm>
          </p:grpSpPr>
          <p:pic>
            <p:nvPicPr>
              <p:cNvPr id="40" name="Picture 2" descr="C:\Users\Гульнара\Desktop\Рисунок1.png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113825" y="770009"/>
                <a:ext cx="4763137" cy="4176464"/>
              </a:xfrm>
              <a:prstGeom prst="rect">
                <a:avLst/>
              </a:prstGeom>
              <a:noFill/>
            </p:spPr>
          </p:pic>
          <p:pic>
            <p:nvPicPr>
              <p:cNvPr id="41" name="Picture 2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692696"/>
                <a:ext cx="3547060" cy="43924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2050" name="Picture 2" descr="C:\Users\Гульнара\Desktop\479px-Figner_Alexandr_Samoilovich.jpg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1403648" y="908720"/>
              <a:ext cx="3672408" cy="4392489"/>
            </a:xfrm>
            <a:prstGeom prst="rect">
              <a:avLst/>
            </a:prstGeom>
            <a:noFill/>
          </p:spPr>
        </p:pic>
      </p:grp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6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37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15398" y="254258"/>
            <a:ext cx="502860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Иван Семёнович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Дорохов</a:t>
            </a:r>
            <a:endParaRPr lang="ru-RU" sz="4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31434" y="2798131"/>
            <a:ext cx="5137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(1762—1815)</a:t>
            </a:r>
          </a:p>
          <a:p>
            <a:pPr algn="ctr"/>
            <a:endParaRPr lang="ru-RU" sz="2400" b="1" dirty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 генерал –лейтенант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251520" y="332656"/>
            <a:ext cx="4104456" cy="4968552"/>
            <a:chOff x="251520" y="332656"/>
            <a:chExt cx="3816424" cy="475252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51520" y="332656"/>
              <a:ext cx="3816424" cy="4752528"/>
              <a:chOff x="1187624" y="692696"/>
              <a:chExt cx="4176464" cy="4763137"/>
            </a:xfrm>
          </p:grpSpPr>
          <p:grpSp>
            <p:nvGrpSpPr>
              <p:cNvPr id="35" name="Группа 38"/>
              <p:cNvGrpSpPr/>
              <p:nvPr/>
            </p:nvGrpSpPr>
            <p:grpSpPr>
              <a:xfrm>
                <a:off x="1187624" y="692696"/>
                <a:ext cx="4176464" cy="4763137"/>
                <a:chOff x="179512" y="476672"/>
                <a:chExt cx="4176464" cy="4763137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3825" y="770009"/>
                  <a:ext cx="4763137" cy="41764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547060" cy="4392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6" name="Picture 2" descr="C:\Users\Гульнара\Desktop\479px-Figner_Alexandr_Samoilovich.jp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1403648" y="908720"/>
                <a:ext cx="3672408" cy="4392489"/>
              </a:xfrm>
              <a:prstGeom prst="rect">
                <a:avLst/>
              </a:prstGeom>
              <a:noFill/>
            </p:spPr>
          </p:pic>
        </p:grpSp>
        <p:pic>
          <p:nvPicPr>
            <p:cNvPr id="3074" name="Picture 2" descr="C:\Users\Гульнара\Desktop\Dorohov1812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467544" y="548680"/>
              <a:ext cx="3315257" cy="4392488"/>
            </a:xfrm>
            <a:prstGeom prst="rect">
              <a:avLst/>
            </a:prstGeom>
            <a:noFill/>
          </p:spPr>
        </p:pic>
      </p:grpSp>
      <p:pic>
        <p:nvPicPr>
          <p:cNvPr id="40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2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15398" y="332656"/>
            <a:ext cx="502860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Михаил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Фёдорович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 Орлов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61138" y="2848868"/>
            <a:ext cx="5137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(1788—1842)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 – майор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 декабрист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герой 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</a:t>
            </a:r>
          </a:p>
          <a:p>
            <a:pPr algn="ctr"/>
            <a:endParaRPr lang="ru-RU" sz="2400" b="1" dirty="0">
              <a:latin typeface="Century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04664"/>
            <a:ext cx="3816424" cy="4752528"/>
            <a:chOff x="251520" y="404664"/>
            <a:chExt cx="3816424" cy="475252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51520" y="404664"/>
              <a:ext cx="3816424" cy="4752528"/>
              <a:chOff x="251520" y="332656"/>
              <a:chExt cx="3816424" cy="4752528"/>
            </a:xfrm>
          </p:grpSpPr>
          <p:grpSp>
            <p:nvGrpSpPr>
              <p:cNvPr id="35" name="Группа 33"/>
              <p:cNvGrpSpPr/>
              <p:nvPr/>
            </p:nvGrpSpPr>
            <p:grpSpPr>
              <a:xfrm>
                <a:off x="251520" y="332656"/>
                <a:ext cx="3816424" cy="4752528"/>
                <a:chOff x="1187624" y="692696"/>
                <a:chExt cx="4176464" cy="4763137"/>
              </a:xfrm>
            </p:grpSpPr>
            <p:grpSp>
              <p:nvGrpSpPr>
                <p:cNvPr id="37" name="Группа 38"/>
                <p:cNvGrpSpPr/>
                <p:nvPr/>
              </p:nvGrpSpPr>
              <p:grpSpPr>
                <a:xfrm>
                  <a:off x="1187624" y="692696"/>
                  <a:ext cx="4176464" cy="4763137"/>
                  <a:chOff x="179512" y="476672"/>
                  <a:chExt cx="4176464" cy="4763137"/>
                </a:xfrm>
              </p:grpSpPr>
              <p:pic>
                <p:nvPicPr>
                  <p:cNvPr id="39" name="Picture 2" descr="C:\Users\Гульнара\Desktop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/>
                  <a:srcRect/>
                  <a:stretch>
                    <a:fillRect/>
                  </a:stretch>
                </p:blipFill>
                <p:spPr bwMode="auto">
                  <a:xfrm rot="5400000">
                    <a:off x="-113825" y="770009"/>
                    <a:ext cx="4763137" cy="41764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544" y="692696"/>
                    <a:ext cx="3547060" cy="43924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38" name="Picture 2" descr="C:\Users\Гульнара\Desktop\479px-Figner_Alexandr_Samoilovich.jpg"/>
                <p:cNvPicPr>
                  <a:picLocks noChangeAspect="1" noChangeArrowheads="1"/>
                </p:cNvPicPr>
                <p:nvPr/>
              </p:nvPicPr>
              <p:blipFill>
                <a:blip r:embed="rId10" cstate="email"/>
                <a:srcRect/>
                <a:stretch>
                  <a:fillRect/>
                </a:stretch>
              </p:blipFill>
              <p:spPr bwMode="auto">
                <a:xfrm>
                  <a:off x="1403648" y="908720"/>
                  <a:ext cx="3672408" cy="439248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6" name="Picture 2" descr="C:\Users\Гульнара\Desktop\Dorohov1812.jp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467544" y="548680"/>
                <a:ext cx="3315257" cy="4392488"/>
              </a:xfrm>
              <a:prstGeom prst="rect">
                <a:avLst/>
              </a:prstGeom>
              <a:noFill/>
            </p:spPr>
          </p:pic>
        </p:grpSp>
        <p:pic>
          <p:nvPicPr>
            <p:cNvPr id="4099" name="Picture 3" descr="C:\Users\Гульнара\Desktop\466px-Orlov_M_F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451018" y="620688"/>
              <a:ext cx="3400902" cy="4392488"/>
            </a:xfrm>
            <a:prstGeom prst="rect">
              <a:avLst/>
            </a:prstGeom>
            <a:noFill/>
          </p:spPr>
        </p:pic>
      </p:grpSp>
      <p:pic>
        <p:nvPicPr>
          <p:cNvPr id="43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1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5" name="Picture 4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hlinkClick r:id="rId14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115398" y="260648"/>
            <a:ext cx="502860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Герасим Матвеевич Курин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42299" y="2614260"/>
            <a:ext cx="513712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(1777—1850)</a:t>
            </a:r>
            <a:r>
              <a:rPr lang="ru-RU" sz="2400" b="1" dirty="0" smtClean="0">
                <a:latin typeface="Cambria" pitchFamily="18" charset="0"/>
              </a:rPr>
              <a:t/>
            </a:r>
            <a:br>
              <a:rPr lang="ru-RU" sz="2400" b="1" dirty="0" smtClean="0">
                <a:latin typeface="Cambria" pitchFamily="18" charset="0"/>
              </a:rPr>
            </a:br>
            <a:r>
              <a:rPr lang="ru-RU" sz="2400" b="1" dirty="0" smtClean="0">
                <a:latin typeface="Cambria" pitchFamily="18" charset="0"/>
              </a:rPr>
              <a:t>предводитель крестьянского партизанского отряда действовавшего во время Отечественной войны 1812 года в </a:t>
            </a:r>
            <a:r>
              <a:rPr lang="ru-RU" sz="2400" b="1" dirty="0" err="1" smtClean="0">
                <a:latin typeface="Cambria" pitchFamily="18" charset="0"/>
              </a:rPr>
              <a:t>Вохонской</a:t>
            </a:r>
            <a:r>
              <a:rPr lang="ru-RU" sz="2400" b="1" dirty="0" smtClean="0">
                <a:latin typeface="Cambria" pitchFamily="18" charset="0"/>
              </a:rPr>
              <a:t> волости 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Отечественн</a:t>
            </a:r>
            <a:r>
              <a:rPr lang="ru-RU" sz="2400" b="1" dirty="0" smtClean="0">
                <a:latin typeface="Century" pitchFamily="18" charset="0"/>
              </a:rPr>
              <a:t>ой войны </a:t>
            </a:r>
          </a:p>
          <a:p>
            <a:pPr algn="ctr"/>
            <a:r>
              <a:rPr lang="ru-RU" sz="2400" b="1" dirty="0" smtClean="0">
                <a:latin typeface="Century" pitchFamily="18" charset="0"/>
              </a:rPr>
              <a:t>1812 года</a:t>
            </a: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51520" y="332656"/>
            <a:ext cx="3816424" cy="4752528"/>
            <a:chOff x="2339752" y="476672"/>
            <a:chExt cx="3816424" cy="4752528"/>
          </a:xfrm>
        </p:grpSpPr>
        <p:grpSp>
          <p:nvGrpSpPr>
            <p:cNvPr id="35" name="Группа 33"/>
            <p:cNvGrpSpPr/>
            <p:nvPr/>
          </p:nvGrpSpPr>
          <p:grpSpPr>
            <a:xfrm>
              <a:off x="2339752" y="476672"/>
              <a:ext cx="3816424" cy="4752528"/>
              <a:chOff x="1187624" y="692696"/>
              <a:chExt cx="4176464" cy="4763137"/>
            </a:xfrm>
          </p:grpSpPr>
          <p:grpSp>
            <p:nvGrpSpPr>
              <p:cNvPr id="37" name="Группа 38"/>
              <p:cNvGrpSpPr/>
              <p:nvPr/>
            </p:nvGrpSpPr>
            <p:grpSpPr>
              <a:xfrm>
                <a:off x="1187624" y="692696"/>
                <a:ext cx="4176464" cy="4763137"/>
                <a:chOff x="179512" y="476672"/>
                <a:chExt cx="4176464" cy="4763137"/>
              </a:xfrm>
            </p:grpSpPr>
            <p:pic>
              <p:nvPicPr>
                <p:cNvPr id="39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3825" y="770009"/>
                  <a:ext cx="4763137" cy="4176464"/>
                </a:xfrm>
                <a:prstGeom prst="rect">
                  <a:avLst/>
                </a:prstGeom>
                <a:noFill/>
              </p:spPr>
            </p:pic>
            <p:pic>
              <p:nvPicPr>
                <p:cNvPr id="40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547060" cy="43924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8" name="Picture 2" descr="C:\Users\Гульнара\Desktop\479px-Figner_Alexandr_Samoilovich.jp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1403648" y="908720"/>
                <a:ext cx="3672408" cy="4392489"/>
              </a:xfrm>
              <a:prstGeom prst="rect">
                <a:avLst/>
              </a:prstGeom>
              <a:noFill/>
            </p:spPr>
          </p:pic>
        </p:grpSp>
        <p:pic>
          <p:nvPicPr>
            <p:cNvPr id="11265" name="Picture 1" descr="C:\Users\Гульнара\Desktop\424px-Портрет_Герасима_Курина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555776" y="692696"/>
              <a:ext cx="3312368" cy="4392488"/>
            </a:xfrm>
            <a:prstGeom prst="rect">
              <a:avLst/>
            </a:prstGeom>
            <a:noFill/>
          </p:spPr>
        </p:pic>
      </p:grp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1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-243408"/>
            <a:ext cx="9144001" cy="7128792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0" y="4077072"/>
            <a:ext cx="9144000" cy="1800493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Ополченский знак 1812 года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Был изготовлен по инициативе М.И Кутузова по утвержденному им эскизу на Санкт-Петербургском Монетном дворе.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Этот латунный знак, который как кокарду пришивали к головному убору, имеет форму четырехугольного креста размером 67х67 мм. По часовой стрелке на лучах расположена надпись: «ЗА / ВЂРУ / И / ЦАРЯ». В центре круглая розетка с вензелем Александра I «А-I».</a:t>
            </a:r>
          </a:p>
        </p:txBody>
      </p:sp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36"/>
          <p:cNvGrpSpPr/>
          <p:nvPr/>
        </p:nvGrpSpPr>
        <p:grpSpPr>
          <a:xfrm>
            <a:off x="2483768" y="188640"/>
            <a:ext cx="3960440" cy="3888432"/>
            <a:chOff x="683568" y="332656"/>
            <a:chExt cx="3960440" cy="3888432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683568" y="332656"/>
              <a:ext cx="3960440" cy="3888432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7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3666" name="Picture 2" descr="http://img-fotki.yandex.ru/get/4608/mgorovenko.18/0_625fc_783229ad_L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899592" y="476672"/>
              <a:ext cx="3425984" cy="3600400"/>
            </a:xfrm>
            <a:prstGeom prst="rect">
              <a:avLst/>
            </a:prstGeom>
            <a:noFill/>
          </p:spPr>
        </p:pic>
      </p:grpSp>
      <p:grpSp>
        <p:nvGrpSpPr>
          <p:cNvPr id="29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2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1920" y="188640"/>
            <a:ext cx="52920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Алексей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Иванович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Горчаков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6878" y="2811560"/>
            <a:ext cx="5137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Cambria" pitchFamily="18" charset="0"/>
              </a:rPr>
              <a:t>(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1769—1817)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князь</a:t>
            </a:r>
          </a:p>
          <a:p>
            <a:pPr algn="ctr"/>
            <a:r>
              <a:rPr lang="ru-RU" sz="2400" dirty="0" smtClean="0">
                <a:latin typeface="Cambria" pitchFamily="18" charset="0"/>
              </a:rPr>
              <a:t> </a:t>
            </a:r>
            <a:r>
              <a:rPr lang="ru-RU" sz="2400" b="1" dirty="0" smtClean="0">
                <a:latin typeface="Cambria" pitchFamily="18" charset="0"/>
              </a:rPr>
              <a:t>военный и государственный деятель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</a:t>
            </a:r>
            <a:r>
              <a:rPr lang="ru-RU" sz="2400" b="1" dirty="0">
                <a:latin typeface="Cambria" pitchFamily="18" charset="0"/>
              </a:rPr>
              <a:t>Отечественной войны </a:t>
            </a:r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 года</a:t>
            </a:r>
            <a:r>
              <a:rPr lang="ru-RU" sz="2400" b="1" dirty="0" smtClean="0">
                <a:latin typeface="Century" pitchFamily="18" charset="0"/>
              </a:rPr>
              <a:t> </a:t>
            </a:r>
            <a:endParaRPr lang="ru-RU" sz="2400" b="1" dirty="0">
              <a:latin typeface="Century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251520" y="404664"/>
            <a:ext cx="3816424" cy="4752528"/>
            <a:chOff x="251520" y="404664"/>
            <a:chExt cx="3816424" cy="4752528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51520" y="404664"/>
              <a:ext cx="3816424" cy="4752528"/>
              <a:chOff x="251520" y="332656"/>
              <a:chExt cx="3816424" cy="4752528"/>
            </a:xfrm>
          </p:grpSpPr>
          <p:grpSp>
            <p:nvGrpSpPr>
              <p:cNvPr id="35" name="Группа 33"/>
              <p:cNvGrpSpPr/>
              <p:nvPr/>
            </p:nvGrpSpPr>
            <p:grpSpPr>
              <a:xfrm>
                <a:off x="251520" y="332656"/>
                <a:ext cx="3816424" cy="4752528"/>
                <a:chOff x="1187624" y="692696"/>
                <a:chExt cx="4176464" cy="4763137"/>
              </a:xfrm>
            </p:grpSpPr>
            <p:grpSp>
              <p:nvGrpSpPr>
                <p:cNvPr id="37" name="Группа 38"/>
                <p:cNvGrpSpPr/>
                <p:nvPr/>
              </p:nvGrpSpPr>
              <p:grpSpPr>
                <a:xfrm>
                  <a:off x="1187624" y="692696"/>
                  <a:ext cx="4176464" cy="4763137"/>
                  <a:chOff x="179512" y="476672"/>
                  <a:chExt cx="4176464" cy="4763137"/>
                </a:xfrm>
              </p:grpSpPr>
              <p:pic>
                <p:nvPicPr>
                  <p:cNvPr id="39" name="Picture 2" descr="C:\Users\Гульнара\Desktop\Рисунок1.png"/>
                  <p:cNvPicPr>
                    <a:picLocks noChangeAspect="1" noChangeArrowheads="1"/>
                  </p:cNvPicPr>
                  <p:nvPr/>
                </p:nvPicPr>
                <p:blipFill>
                  <a:blip r:embed="rId8" cstate="email"/>
                  <a:srcRect/>
                  <a:stretch>
                    <a:fillRect/>
                  </a:stretch>
                </p:blipFill>
                <p:spPr bwMode="auto">
                  <a:xfrm rot="5400000">
                    <a:off x="-113825" y="770009"/>
                    <a:ext cx="4763137" cy="417646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>
                    <a:extLst>
                      <a:ext uri="{28A0092B-C50C-407E-A947-70E740481C1C}">
                        <a14:useLocalDpi xmlns:a14="http://schemas.microsoft.com/office/drawing/2010/main" xmlns="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7544" y="692696"/>
                    <a:ext cx="3547060" cy="43924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 xmlns="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pic>
              <p:nvPicPr>
                <p:cNvPr id="38" name="Picture 2" descr="C:\Users\Гульнара\Desktop\479px-Figner_Alexandr_Samoilovich.jpg"/>
                <p:cNvPicPr>
                  <a:picLocks noChangeAspect="1" noChangeArrowheads="1"/>
                </p:cNvPicPr>
                <p:nvPr/>
              </p:nvPicPr>
              <p:blipFill>
                <a:blip r:embed="rId10" cstate="email"/>
                <a:srcRect/>
                <a:stretch>
                  <a:fillRect/>
                </a:stretch>
              </p:blipFill>
              <p:spPr bwMode="auto">
                <a:xfrm>
                  <a:off x="1403648" y="908720"/>
                  <a:ext cx="3672408" cy="4392489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6" name="Picture 2" descr="C:\Users\Гульнара\Desktop\Dorohov1812.jp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467544" y="548680"/>
                <a:ext cx="3315257" cy="4392488"/>
              </a:xfrm>
              <a:prstGeom prst="rect">
                <a:avLst/>
              </a:prstGeom>
              <a:noFill/>
            </p:spPr>
          </p:pic>
        </p:grpSp>
        <p:pic>
          <p:nvPicPr>
            <p:cNvPr id="2050" name="Picture 2" descr="C:\Users\Гульнара\Desktop\P1000100.jpg"/>
            <p:cNvPicPr>
              <a:picLocks noChangeAspect="1" noChangeArrowheads="1"/>
            </p:cNvPicPr>
            <p:nvPr/>
          </p:nvPicPr>
          <p:blipFill>
            <a:blip r:embed="rId12" cstate="email"/>
            <a:srcRect/>
            <a:stretch>
              <a:fillRect/>
            </a:stretch>
          </p:blipFill>
          <p:spPr bwMode="auto">
            <a:xfrm>
              <a:off x="395536" y="620688"/>
              <a:ext cx="3456384" cy="4392488"/>
            </a:xfrm>
            <a:prstGeom prst="rect">
              <a:avLst/>
            </a:prstGeom>
            <a:noFill/>
          </p:spPr>
        </p:pic>
      </p:grpSp>
      <p:pic>
        <p:nvPicPr>
          <p:cNvPr id="43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4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1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5" name="Picture 4">
              <a:hlinkClick r:id="rId1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hlinkClick r:id="rId14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355976" y="188640"/>
            <a:ext cx="464400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Дмитрий Владимирович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Голицын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283968" y="2623031"/>
            <a:ext cx="4788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(1771—1844) 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князь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генерал от кавалерии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 московский градоначальник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 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 года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395536" y="332656"/>
            <a:ext cx="3888431" cy="4608514"/>
            <a:chOff x="683568" y="1340768"/>
            <a:chExt cx="3888431" cy="4608514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683568" y="1340768"/>
              <a:ext cx="3888431" cy="4608514"/>
              <a:chOff x="611560" y="404664"/>
              <a:chExt cx="3888431" cy="4608514"/>
            </a:xfrm>
          </p:grpSpPr>
          <p:grpSp>
            <p:nvGrpSpPr>
              <p:cNvPr id="42" name="Группа 34"/>
              <p:cNvGrpSpPr/>
              <p:nvPr/>
            </p:nvGrpSpPr>
            <p:grpSpPr>
              <a:xfrm>
                <a:off x="611560" y="404664"/>
                <a:ext cx="3888431" cy="4608514"/>
                <a:chOff x="251520" y="332657"/>
                <a:chExt cx="3888431" cy="4608514"/>
              </a:xfrm>
            </p:grpSpPr>
            <p:pic>
              <p:nvPicPr>
                <p:cNvPr id="44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08521" y="692698"/>
                  <a:ext cx="4608514" cy="38884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 descr="C:\Users\Гульнара\Desktop\Бородинская битва\ггггггггг\толлиии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539552" y="548680"/>
                  <a:ext cx="3312368" cy="424662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3" name="Picture 2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620688"/>
                <a:ext cx="3312368" cy="4187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074" name="Picture 2" descr="C:\Users\Гульнара\Desktop\523px-Dmitriy_Vladimirovich_Golitsyn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899592" y="1556792"/>
              <a:ext cx="3456384" cy="4248472"/>
            </a:xfrm>
            <a:prstGeom prst="rect">
              <a:avLst/>
            </a:prstGeom>
            <a:noFill/>
          </p:spPr>
        </p:pic>
      </p:grp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6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37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Прямоугольник 3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70383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4211960" y="332656"/>
            <a:ext cx="493204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Сергей </a:t>
            </a:r>
          </a:p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Григорьевич Волконский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17717" y="2708920"/>
            <a:ext cx="51371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(1788-1865) </a:t>
            </a:r>
          </a:p>
          <a:p>
            <a:pPr algn="ctr"/>
            <a:endParaRPr lang="ru-RU" sz="2400" b="1" dirty="0" smtClean="0"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 генерал – майор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декабрист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 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 </a:t>
            </a:r>
          </a:p>
          <a:p>
            <a:pPr algn="ctr"/>
            <a:endParaRPr lang="ru-RU" sz="2400" b="1" dirty="0">
              <a:latin typeface="Century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323528" y="404664"/>
            <a:ext cx="3888431" cy="4608514"/>
            <a:chOff x="1619672" y="692696"/>
            <a:chExt cx="3888431" cy="4608514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1619672" y="692696"/>
              <a:ext cx="3888431" cy="4608514"/>
              <a:chOff x="611560" y="404664"/>
              <a:chExt cx="3888431" cy="460851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611560" y="404664"/>
                <a:ext cx="3888431" cy="4608514"/>
                <a:chOff x="251520" y="332657"/>
                <a:chExt cx="3888431" cy="4608514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08521" y="692698"/>
                  <a:ext cx="4608514" cy="38884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 descr="C:\Users\Гульнара\Desktop\Бородинская битва\ггггггггг\толлиии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539552" y="548680"/>
                  <a:ext cx="3312368" cy="424662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620688"/>
                <a:ext cx="3312368" cy="4187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0242" name="Picture 2" descr="Файл:Volkonsky-4 S G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1835696" y="908719"/>
              <a:ext cx="3384376" cy="4238559"/>
            </a:xfrm>
            <a:prstGeom prst="rect">
              <a:avLst/>
            </a:prstGeom>
            <a:noFill/>
          </p:spPr>
        </p:pic>
      </p:grpSp>
      <p:pic>
        <p:nvPicPr>
          <p:cNvPr id="40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2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1920" y="326266"/>
            <a:ext cx="52920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Александр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Никитич </a:t>
            </a:r>
          </a:p>
          <a:p>
            <a:pPr algn="ctr"/>
            <a:r>
              <a:rPr lang="ru-RU" sz="48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Сеславин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6878" y="3050085"/>
            <a:ext cx="513712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Century" pitchFamily="18" charset="0"/>
              </a:rPr>
              <a:t> </a:t>
            </a:r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(1780—1858)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ambria" pitchFamily="18" charset="0"/>
              </a:rPr>
              <a:t> 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 генерал- майор герой 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 года 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22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23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27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1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467544" y="404664"/>
            <a:ext cx="3888431" cy="4608514"/>
            <a:chOff x="2339752" y="404664"/>
            <a:chExt cx="3888431" cy="4608514"/>
          </a:xfrm>
        </p:grpSpPr>
        <p:grpSp>
          <p:nvGrpSpPr>
            <p:cNvPr id="34" name="Группа 33"/>
            <p:cNvGrpSpPr/>
            <p:nvPr/>
          </p:nvGrpSpPr>
          <p:grpSpPr>
            <a:xfrm>
              <a:off x="2339752" y="404664"/>
              <a:ext cx="3888431" cy="4608514"/>
              <a:chOff x="611560" y="404664"/>
              <a:chExt cx="3888431" cy="460851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611560" y="404664"/>
                <a:ext cx="3888431" cy="4608514"/>
                <a:chOff x="251520" y="332657"/>
                <a:chExt cx="3888431" cy="4608514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08521" y="692698"/>
                  <a:ext cx="4608514" cy="38884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 descr="C:\Users\Гульнара\Desktop\Бородинская битва\ггггггггг\толлиии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539552" y="548680"/>
                  <a:ext cx="3312368" cy="424662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620688"/>
                <a:ext cx="3312368" cy="4187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9218" name="Picture 2" descr="Файл:Seslavin1812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555776" y="620688"/>
              <a:ext cx="3384376" cy="4248472"/>
            </a:xfrm>
            <a:prstGeom prst="rect">
              <a:avLst/>
            </a:prstGeom>
            <a:noFill/>
          </p:spPr>
        </p:pic>
      </p:grpSp>
      <p:pic>
        <p:nvPicPr>
          <p:cNvPr id="40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2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3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Прямоугольник 4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рямоугольник 44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851920" y="398274"/>
            <a:ext cx="52920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Дмитрий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Сергеевич </a:t>
            </a:r>
          </a:p>
          <a:p>
            <a:pPr algn="ctr"/>
            <a:r>
              <a:rPr lang="ru-RU" sz="4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Дохтуров</a:t>
            </a:r>
            <a:endParaRPr lang="ru-RU" sz="48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06878" y="2863267"/>
            <a:ext cx="51371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mbria" pitchFamily="18" charset="0"/>
              </a:rPr>
              <a:t>(1759—1816) </a:t>
            </a:r>
          </a:p>
          <a:p>
            <a:pPr algn="ctr"/>
            <a:endParaRPr lang="ru-RU" sz="2400" b="1" dirty="0" smtClean="0">
              <a:solidFill>
                <a:srgbClr val="C00000"/>
              </a:solidFill>
              <a:latin typeface="Cambria" pitchFamily="18" charset="0"/>
            </a:endParaRPr>
          </a:p>
          <a:p>
            <a:pPr algn="ctr"/>
            <a:r>
              <a:rPr lang="ru-RU" sz="2400" b="1" dirty="0" smtClean="0">
                <a:latin typeface="Cambria" pitchFamily="18" charset="0"/>
              </a:rPr>
              <a:t>военачальник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 генерал русской армии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герой Отечественной войны </a:t>
            </a:r>
          </a:p>
          <a:p>
            <a:pPr algn="ctr"/>
            <a:r>
              <a:rPr lang="ru-RU" sz="2400" b="1" dirty="0" smtClean="0">
                <a:latin typeface="Cambria" pitchFamily="18" charset="0"/>
              </a:rPr>
              <a:t>1812 года </a:t>
            </a:r>
            <a:endParaRPr lang="ru-RU" sz="2400" b="1" dirty="0">
              <a:latin typeface="Cambria" pitchFamily="18" charset="0"/>
            </a:endParaRPr>
          </a:p>
        </p:txBody>
      </p:sp>
      <p:grpSp>
        <p:nvGrpSpPr>
          <p:cNvPr id="30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31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35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6" name="Прямоугольник 3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Прямоугольник 36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8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39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Прямоугольник 3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рямоугольник 40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467544" y="548680"/>
            <a:ext cx="3888431" cy="4608514"/>
            <a:chOff x="2483768" y="260648"/>
            <a:chExt cx="3888431" cy="4608514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2483768" y="260648"/>
              <a:ext cx="3888431" cy="4608514"/>
              <a:chOff x="611560" y="404664"/>
              <a:chExt cx="3888431" cy="4608514"/>
            </a:xfrm>
          </p:grpSpPr>
          <p:grpSp>
            <p:nvGrpSpPr>
              <p:cNvPr id="23" name="Группа 34"/>
              <p:cNvGrpSpPr/>
              <p:nvPr/>
            </p:nvGrpSpPr>
            <p:grpSpPr>
              <a:xfrm>
                <a:off x="611560" y="404664"/>
                <a:ext cx="3888431" cy="4608514"/>
                <a:chOff x="251520" y="332657"/>
                <a:chExt cx="3888431" cy="4608514"/>
              </a:xfrm>
            </p:grpSpPr>
            <p:pic>
              <p:nvPicPr>
                <p:cNvPr id="2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08521" y="692698"/>
                  <a:ext cx="4608514" cy="38884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42" name="Picture 2" descr="C:\Users\Гульнара\Desktop\Бородинская битва\ггггггггг\толлиии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539552" y="548680"/>
                  <a:ext cx="3312368" cy="4246625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4" name="Picture 2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9592" y="620688"/>
                <a:ext cx="3312368" cy="4187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40962" name="Picture 2" descr="Файл:Dokhturov.jpg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2699792" y="476672"/>
              <a:ext cx="3384376" cy="4248472"/>
            </a:xfrm>
            <a:prstGeom prst="rect">
              <a:avLst/>
            </a:prstGeom>
            <a:noFill/>
          </p:spPr>
        </p:pic>
      </p:grpSp>
      <p:pic>
        <p:nvPicPr>
          <p:cNvPr id="4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415991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100392" y="5381577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6" name="Группа 4"/>
          <p:cNvGrpSpPr/>
          <p:nvPr/>
        </p:nvGrpSpPr>
        <p:grpSpPr>
          <a:xfrm>
            <a:off x="4893054" y="6309320"/>
            <a:ext cx="1767178" cy="548680"/>
            <a:chOff x="7564779" y="5971421"/>
            <a:chExt cx="1579221" cy="886580"/>
          </a:xfrm>
        </p:grpSpPr>
        <p:pic>
          <p:nvPicPr>
            <p:cNvPr id="47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Прямоугольник 4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44539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5733256"/>
            <a:ext cx="7560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latin typeface="Century" pitchFamily="18" charset="0"/>
              </a:rPr>
              <a:t>А. </a:t>
            </a:r>
            <a:r>
              <a:rPr lang="ru-RU" sz="2200" b="1" dirty="0" err="1" smtClean="0">
                <a:latin typeface="Century" pitchFamily="18" charset="0"/>
              </a:rPr>
              <a:t>Шепелюк</a:t>
            </a:r>
            <a:r>
              <a:rPr lang="ru-RU" sz="2200" b="1" dirty="0" smtClean="0">
                <a:latin typeface="Century" pitchFamily="18" charset="0"/>
              </a:rPr>
              <a:t> «Кутузов </a:t>
            </a:r>
            <a:r>
              <a:rPr lang="ru-RU" sz="2200" b="1" dirty="0">
                <a:latin typeface="Century" pitchFamily="18" charset="0"/>
              </a:rPr>
              <a:t>во время Бородинской </a:t>
            </a:r>
            <a:r>
              <a:rPr lang="ru-RU" sz="2200" b="1" dirty="0" smtClean="0">
                <a:latin typeface="Century" pitchFamily="18" charset="0"/>
              </a:rPr>
              <a:t>битвы»</a:t>
            </a:r>
            <a:endParaRPr lang="ru-RU" sz="2200" b="1" dirty="0">
              <a:latin typeface="Century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33056" y="6309320"/>
            <a:ext cx="1619672" cy="548680"/>
            <a:chOff x="7560840" y="5971421"/>
            <a:chExt cx="1619672" cy="886580"/>
          </a:xfrm>
        </p:grpSpPr>
        <p:pic>
          <p:nvPicPr>
            <p:cNvPr id="6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hlinkClick r:id="rId4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14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21"/>
          <p:cNvGrpSpPr/>
          <p:nvPr/>
        </p:nvGrpSpPr>
        <p:grpSpPr>
          <a:xfrm>
            <a:off x="755576" y="6289864"/>
            <a:ext cx="1872208" cy="568136"/>
            <a:chOff x="7528623" y="5971421"/>
            <a:chExt cx="1651887" cy="886580"/>
          </a:xfrm>
        </p:grpSpPr>
        <p:pic>
          <p:nvPicPr>
            <p:cNvPr id="18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4"/>
          <p:cNvGrpSpPr/>
          <p:nvPr/>
        </p:nvGrpSpPr>
        <p:grpSpPr>
          <a:xfrm>
            <a:off x="4716016" y="6309320"/>
            <a:ext cx="1767178" cy="548680"/>
            <a:chOff x="7564779" y="5971421"/>
            <a:chExt cx="1579221" cy="886580"/>
          </a:xfrm>
        </p:grpSpPr>
        <p:pic>
          <p:nvPicPr>
            <p:cNvPr id="26" name="Picture 4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8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0"/>
          <p:cNvGrpSpPr/>
          <p:nvPr/>
        </p:nvGrpSpPr>
        <p:grpSpPr>
          <a:xfrm>
            <a:off x="6804248" y="6309320"/>
            <a:ext cx="1619672" cy="526540"/>
            <a:chOff x="7560840" y="5971421"/>
            <a:chExt cx="1619672" cy="886580"/>
          </a:xfrm>
        </p:grpSpPr>
        <p:pic>
          <p:nvPicPr>
            <p:cNvPr id="22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4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57956" y="188640"/>
            <a:ext cx="8428088" cy="5616624"/>
            <a:chOff x="357956" y="332075"/>
            <a:chExt cx="8428088" cy="5616624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357956" y="332075"/>
              <a:ext cx="8428088" cy="5616624"/>
              <a:chOff x="215515" y="116632"/>
              <a:chExt cx="8676965" cy="5616624"/>
            </a:xfrm>
          </p:grpSpPr>
          <p:grpSp>
            <p:nvGrpSpPr>
              <p:cNvPr id="30" name="Группа 27"/>
              <p:cNvGrpSpPr/>
              <p:nvPr/>
            </p:nvGrpSpPr>
            <p:grpSpPr>
              <a:xfrm>
                <a:off x="215515" y="116632"/>
                <a:ext cx="8676965" cy="5616624"/>
                <a:chOff x="-509" y="116632"/>
                <a:chExt cx="8676965" cy="5616624"/>
              </a:xfrm>
            </p:grpSpPr>
            <p:pic>
              <p:nvPicPr>
                <p:cNvPr id="32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-509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33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10" cstate="email"/>
                <a:srcRect/>
                <a:stretch>
                  <a:fillRect/>
                </a:stretch>
              </p:blipFill>
              <p:spPr bwMode="auto">
                <a:xfrm>
                  <a:off x="467544" y="544235"/>
                  <a:ext cx="7848872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1" name="Picture 2" descr="C:\Users\Гульнара\Desktop\сражения\сражение под Вязьмой 4 ноября 1812 г. (Large).jp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611560" y="548680"/>
                <a:ext cx="7920880" cy="4721990"/>
              </a:xfrm>
              <a:prstGeom prst="rect">
                <a:avLst/>
              </a:prstGeom>
              <a:noFill/>
            </p:spPr>
          </p:pic>
        </p:grpSp>
        <p:pic>
          <p:nvPicPr>
            <p:cNvPr id="3074" name="Picture 2" descr="C:\Users\Гульнара\Desktop\Бородинская битва\уууууууууу\001ff94944a2.jp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810" y="662598"/>
              <a:ext cx="7746744" cy="49266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30347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34420" y="5380359"/>
            <a:ext cx="75608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 err="1" smtClean="0">
                <a:latin typeface="Century" pitchFamily="18" charset="0"/>
              </a:rPr>
              <a:t>В.Мазуровский</a:t>
            </a:r>
            <a:r>
              <a:rPr lang="ru-RU" sz="2200" b="1" dirty="0" smtClean="0">
                <a:latin typeface="Century" pitchFamily="18" charset="0"/>
              </a:rPr>
              <a:t> </a:t>
            </a:r>
          </a:p>
          <a:p>
            <a:pPr algn="ctr"/>
            <a:r>
              <a:rPr lang="ru-RU" sz="2200" b="1" dirty="0" smtClean="0">
                <a:latin typeface="Century" pitchFamily="18" charset="0"/>
              </a:rPr>
              <a:t>"</a:t>
            </a:r>
            <a:r>
              <a:rPr lang="ru-RU" sz="2200" b="1" dirty="0">
                <a:latin typeface="Century" pitchFamily="18" charset="0"/>
              </a:rPr>
              <a:t>Дело казаков Платова под Миром 9 июля 1812 г." 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4933056" y="6309320"/>
            <a:ext cx="1619672" cy="548680"/>
            <a:chOff x="7560840" y="5971421"/>
            <a:chExt cx="1619672" cy="886580"/>
          </a:xfrm>
        </p:grpSpPr>
        <p:pic>
          <p:nvPicPr>
            <p:cNvPr id="6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6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14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hlinkClick r:id="rId7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18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8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323528" y="188640"/>
            <a:ext cx="8676965" cy="5616624"/>
            <a:chOff x="323528" y="188640"/>
            <a:chExt cx="8676965" cy="5616624"/>
          </a:xfrm>
        </p:grpSpPr>
        <p:grpSp>
          <p:nvGrpSpPr>
            <p:cNvPr id="21" name="Группа 20"/>
            <p:cNvGrpSpPr/>
            <p:nvPr/>
          </p:nvGrpSpPr>
          <p:grpSpPr>
            <a:xfrm>
              <a:off x="323528" y="188640"/>
              <a:ext cx="8676965" cy="5616624"/>
              <a:chOff x="215515" y="116632"/>
              <a:chExt cx="8676965" cy="5616624"/>
            </a:xfrm>
          </p:grpSpPr>
          <p:grpSp>
            <p:nvGrpSpPr>
              <p:cNvPr id="22" name="Группа 27"/>
              <p:cNvGrpSpPr/>
              <p:nvPr/>
            </p:nvGrpSpPr>
            <p:grpSpPr>
              <a:xfrm>
                <a:off x="215515" y="116632"/>
                <a:ext cx="8676965" cy="5616624"/>
                <a:chOff x="-509" y="116632"/>
                <a:chExt cx="8676965" cy="5616624"/>
              </a:xfrm>
            </p:grpSpPr>
            <p:pic>
              <p:nvPicPr>
                <p:cNvPr id="24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-509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25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10" cstate="email"/>
                <a:srcRect/>
                <a:stretch>
                  <a:fillRect/>
                </a:stretch>
              </p:blipFill>
              <p:spPr bwMode="auto">
                <a:xfrm>
                  <a:off x="467544" y="544235"/>
                  <a:ext cx="7848872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23" name="Picture 2" descr="C:\Users\Гульнара\Desktop\сражения\сражение под Вязьмой 4 ноября 1812 г. (Large).jpg"/>
              <p:cNvPicPr>
                <a:picLocks noChangeAspect="1" noChangeArrowheads="1"/>
              </p:cNvPicPr>
              <p:nvPr/>
            </p:nvPicPr>
            <p:blipFill>
              <a:blip r:embed="rId11" cstate="email"/>
              <a:srcRect/>
              <a:stretch>
                <a:fillRect/>
              </a:stretch>
            </p:blipFill>
            <p:spPr bwMode="auto">
              <a:xfrm>
                <a:off x="611560" y="548680"/>
                <a:ext cx="7920880" cy="4721990"/>
              </a:xfrm>
              <a:prstGeom prst="rect">
                <a:avLst/>
              </a:prstGeom>
              <a:noFill/>
            </p:spPr>
          </p:pic>
        </p:grp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620688"/>
              <a:ext cx="8037098" cy="4752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805658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pull/>
      </p:transition>
    </mc:Choice>
    <mc:Fallback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а 147 из 56705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56892" y="5529426"/>
            <a:ext cx="7756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Cambria" pitchFamily="18" charset="0"/>
              </a:rPr>
              <a:t>А. </a:t>
            </a:r>
            <a:r>
              <a:rPr lang="ru-RU" sz="2000" b="1" dirty="0" err="1" smtClean="0">
                <a:latin typeface="Cambria" pitchFamily="18" charset="0"/>
              </a:rPr>
              <a:t>Д.Дезарно</a:t>
            </a:r>
            <a:r>
              <a:rPr lang="ru-RU" sz="2000" b="1" dirty="0" smtClean="0">
                <a:latin typeface="Cambria" pitchFamily="18" charset="0"/>
              </a:rPr>
              <a:t> «Атака </a:t>
            </a:r>
            <a:r>
              <a:rPr lang="ru-RU" sz="2000" b="1" dirty="0">
                <a:latin typeface="Cambria" pitchFamily="18" charset="0"/>
              </a:rPr>
              <a:t>1-го резервного кавалерийского корпуса генерала Ф. П. Уварова при </a:t>
            </a:r>
            <a:r>
              <a:rPr lang="ru-RU" sz="2000" b="1" dirty="0" smtClean="0">
                <a:latin typeface="Cambria" pitchFamily="18" charset="0"/>
              </a:rPr>
              <a:t>Бородино»</a:t>
            </a:r>
            <a:endParaRPr lang="ru-RU" sz="2000" b="1" dirty="0">
              <a:latin typeface="Cambria" pitchFamily="18" charset="0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933056" y="6309320"/>
            <a:ext cx="1619672" cy="548680"/>
            <a:chOff x="7560840" y="5971421"/>
            <a:chExt cx="1619672" cy="886580"/>
          </a:xfrm>
        </p:grpSpPr>
        <p:pic>
          <p:nvPicPr>
            <p:cNvPr id="6" name="Picture 4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Прямоугольник 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" name="Группа 10"/>
          <p:cNvGrpSpPr/>
          <p:nvPr/>
        </p:nvGrpSpPr>
        <p:grpSpPr>
          <a:xfrm>
            <a:off x="6984776" y="6309320"/>
            <a:ext cx="1619672" cy="526540"/>
            <a:chOff x="7560840" y="5971421"/>
            <a:chExt cx="1619672" cy="886580"/>
          </a:xfrm>
        </p:grpSpPr>
        <p:pic>
          <p:nvPicPr>
            <p:cNvPr id="10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6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3" name="Группа 17"/>
          <p:cNvGrpSpPr/>
          <p:nvPr/>
        </p:nvGrpSpPr>
        <p:grpSpPr>
          <a:xfrm>
            <a:off x="2880320" y="6309320"/>
            <a:ext cx="1619672" cy="548680"/>
            <a:chOff x="7560840" y="5971421"/>
            <a:chExt cx="1619672" cy="886580"/>
          </a:xfrm>
        </p:grpSpPr>
        <p:pic>
          <p:nvPicPr>
            <p:cNvPr id="14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hlinkClick r:id="rId7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21"/>
          <p:cNvGrpSpPr/>
          <p:nvPr/>
        </p:nvGrpSpPr>
        <p:grpSpPr>
          <a:xfrm>
            <a:off x="576064" y="6289864"/>
            <a:ext cx="1872208" cy="568136"/>
            <a:chOff x="7528623" y="5971421"/>
            <a:chExt cx="1651887" cy="886580"/>
          </a:xfrm>
        </p:grpSpPr>
        <p:pic>
          <p:nvPicPr>
            <p:cNvPr id="18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8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359531" y="205671"/>
            <a:ext cx="8316925" cy="5383569"/>
            <a:chOff x="305526" y="44624"/>
            <a:chExt cx="8316925" cy="5383569"/>
          </a:xfrm>
        </p:grpSpPr>
        <p:pic>
          <p:nvPicPr>
            <p:cNvPr id="24" name="Picture 2" descr="C:\Users\Гульнара\Desktop\сражения\11_averyanov_srazenie_za_Maloyaroslavec(1) (Large).jpg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305526" y="44624"/>
              <a:ext cx="8316925" cy="5383569"/>
            </a:xfrm>
            <a:prstGeom prst="rect">
              <a:avLst/>
            </a:prstGeom>
            <a:noFill/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488"/>
            <a:stretch/>
          </p:blipFill>
          <p:spPr bwMode="auto">
            <a:xfrm>
              <a:off x="685539" y="472227"/>
              <a:ext cx="7592213" cy="4520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156038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 descr="E:\Бородинская битва\5d30bee859a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79692" y="-91992"/>
            <a:ext cx="9209333" cy="690858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17923" y="318899"/>
            <a:ext cx="3718173" cy="830997"/>
          </a:xfrm>
          <a:prstGeom prst="rect">
            <a:avLst/>
          </a:prstGeom>
          <a:solidFill>
            <a:srgbClr val="F0F0F4"/>
          </a:solidFill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Зал воинов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13" name="Группа 10"/>
          <p:cNvGrpSpPr/>
          <p:nvPr/>
        </p:nvGrpSpPr>
        <p:grpSpPr>
          <a:xfrm>
            <a:off x="7215634" y="548680"/>
            <a:ext cx="1945121" cy="526540"/>
            <a:chOff x="7564779" y="5971421"/>
            <a:chExt cx="1579221" cy="886580"/>
          </a:xfrm>
        </p:grpSpPr>
        <p:pic>
          <p:nvPicPr>
            <p:cNvPr id="14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7668344" y="6093297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>
              <a:hlinkClick r:id="rId5" action="ppaction://hlinksldjump"/>
            </p:cNvPr>
            <p:cNvSpPr/>
            <p:nvPr/>
          </p:nvSpPr>
          <p:spPr>
            <a:xfrm>
              <a:off x="7589371" y="6013117"/>
              <a:ext cx="151374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7" name="Группа 17"/>
          <p:cNvGrpSpPr/>
          <p:nvPr/>
        </p:nvGrpSpPr>
        <p:grpSpPr>
          <a:xfrm>
            <a:off x="7195877" y="1052736"/>
            <a:ext cx="1964878" cy="548680"/>
            <a:chOff x="7560840" y="5971421"/>
            <a:chExt cx="1619672" cy="886580"/>
          </a:xfrm>
        </p:grpSpPr>
        <p:pic>
          <p:nvPicPr>
            <p:cNvPr id="18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6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6" name="Группа 21"/>
          <p:cNvGrpSpPr/>
          <p:nvPr/>
        </p:nvGrpSpPr>
        <p:grpSpPr>
          <a:xfrm>
            <a:off x="7195877" y="2060848"/>
            <a:ext cx="1952906" cy="908661"/>
            <a:chOff x="7564779" y="6414710"/>
            <a:chExt cx="1503921" cy="1507054"/>
          </a:xfrm>
        </p:grpSpPr>
        <p:pic>
          <p:nvPicPr>
            <p:cNvPr id="27" name="Picture 4">
              <a:hlinkClick r:id="" action="ppaction://hlinkshowjump?jump=lastslide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6414710"/>
              <a:ext cx="1503921" cy="15070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Прямоугольник 27"/>
            <p:cNvSpPr/>
            <p:nvPr/>
          </p:nvSpPr>
          <p:spPr>
            <a:xfrm>
              <a:off x="7665955" y="6625710"/>
              <a:ext cx="1309105" cy="1120303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рямоугольник 28">
              <a:hlinkClick r:id="rId7" action="ppaction://hlinksldjump"/>
            </p:cNvPr>
            <p:cNvSpPr/>
            <p:nvPr/>
          </p:nvSpPr>
          <p:spPr>
            <a:xfrm>
              <a:off x="7607376" y="6534138"/>
              <a:ext cx="1367683" cy="1127329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выход из музея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10"/>
          <p:cNvGrpSpPr/>
          <p:nvPr/>
        </p:nvGrpSpPr>
        <p:grpSpPr>
          <a:xfrm>
            <a:off x="7215634" y="1556792"/>
            <a:ext cx="1964878" cy="526540"/>
            <a:chOff x="7560840" y="5971421"/>
            <a:chExt cx="1619672" cy="886580"/>
          </a:xfrm>
        </p:grpSpPr>
        <p:pic>
          <p:nvPicPr>
            <p:cNvPr id="31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Прямоугольник 3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рямоугольник 32">
              <a:hlinkClick r:id="rId3" action="ppaction://hlinksldjump"/>
            </p:cNvPr>
            <p:cNvSpPr/>
            <p:nvPr/>
          </p:nvSpPr>
          <p:spPr>
            <a:xfrm>
              <a:off x="7560840" y="6092669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-70443" y="4139697"/>
            <a:ext cx="2005420" cy="2718303"/>
            <a:chOff x="-70443" y="4139697"/>
            <a:chExt cx="1978148" cy="2718303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-51045" y="4139697"/>
              <a:ext cx="1958749" cy="2718303"/>
              <a:chOff x="1259632" y="0"/>
              <a:chExt cx="5184577" cy="6867383"/>
            </a:xfrm>
          </p:grpSpPr>
          <p:grpSp>
            <p:nvGrpSpPr>
              <p:cNvPr id="42" name="Группа 41"/>
              <p:cNvGrpSpPr/>
              <p:nvPr/>
            </p:nvGrpSpPr>
            <p:grpSpPr>
              <a:xfrm>
                <a:off x="1259632" y="0"/>
                <a:ext cx="5184577" cy="6867383"/>
                <a:chOff x="1331639" y="-225407"/>
                <a:chExt cx="5130569" cy="7083408"/>
              </a:xfrm>
            </p:grpSpPr>
            <p:grpSp>
              <p:nvGrpSpPr>
                <p:cNvPr id="44" name="Группа 30"/>
                <p:cNvGrpSpPr/>
                <p:nvPr/>
              </p:nvGrpSpPr>
              <p:grpSpPr>
                <a:xfrm rot="5400000">
                  <a:off x="355220" y="751012"/>
                  <a:ext cx="7083408" cy="5130569"/>
                  <a:chOff x="215515" y="116632"/>
                  <a:chExt cx="8676965" cy="5616624"/>
                </a:xfrm>
              </p:grpSpPr>
              <p:pic>
                <p:nvPicPr>
                  <p:cNvPr id="46" name="Picture 2" descr="C:\Users\Гульнара\Desktop\сражения\11_averyanov_srazenie_za_Maloyaroslavec(1) (Large).jpg">
                    <a:hlinkClick r:id="rId8" action="ppaction://hlinksldjump"/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email"/>
                  <a:srcRect/>
                  <a:stretch>
                    <a:fillRect/>
                  </a:stretch>
                </p:blipFill>
                <p:spPr bwMode="auto">
                  <a:xfrm>
                    <a:off x="215515" y="116632"/>
                    <a:ext cx="8676965" cy="561662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47" name="Picture 2" descr="C:\Users\Гульнара\Desktop\сражения\при Вязьме (Large)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email"/>
                  <a:srcRect/>
                  <a:stretch>
                    <a:fillRect/>
                  </a:stretch>
                </p:blipFill>
                <p:spPr bwMode="auto">
                  <a:xfrm>
                    <a:off x="611560" y="544235"/>
                    <a:ext cx="7920880" cy="4715897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45" name="Picture 2" descr="E:\сканирование0022.jpg"/>
                <p:cNvPicPr>
                  <a:picLocks noChangeAspect="1" noChangeArrowheads="1"/>
                </p:cNvPicPr>
                <p:nvPr/>
              </p:nvPicPr>
              <p:blipFill>
                <a:blip r:embed="rId11" cstate="email"/>
                <a:srcRect/>
                <a:stretch>
                  <a:fillRect/>
                </a:stretch>
              </p:blipFill>
              <p:spPr bwMode="auto">
                <a:xfrm>
                  <a:off x="1691680" y="103545"/>
                  <a:ext cx="4485645" cy="652534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43" name="Picture 2" descr="E:\сканирование0034.jpg">
                <a:hlinkClick r:id="rId8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2" cstate="email"/>
              <a:srcRect/>
              <a:stretch>
                <a:fillRect/>
              </a:stretch>
            </p:blipFill>
            <p:spPr bwMode="auto">
              <a:xfrm>
                <a:off x="1619672" y="260648"/>
                <a:ext cx="4536504" cy="6408712"/>
              </a:xfrm>
              <a:prstGeom prst="rect">
                <a:avLst/>
              </a:prstGeom>
              <a:noFill/>
            </p:spPr>
          </p:pic>
        </p:grpSp>
        <p:sp>
          <p:nvSpPr>
            <p:cNvPr id="48" name="Прямоугольник 47">
              <a:hlinkClick r:id="rId8" action="ppaction://hlinksldjump"/>
            </p:cNvPr>
            <p:cNvSpPr/>
            <p:nvPr/>
          </p:nvSpPr>
          <p:spPr>
            <a:xfrm>
              <a:off x="-70443" y="6237312"/>
              <a:ext cx="19781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Гусары</a:t>
              </a:r>
              <a:endParaRPr lang="ru-RU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1907704" y="4139697"/>
            <a:ext cx="1898981" cy="2727686"/>
            <a:chOff x="2051720" y="4139697"/>
            <a:chExt cx="2010624" cy="2727686"/>
          </a:xfrm>
        </p:grpSpPr>
        <p:grpSp>
          <p:nvGrpSpPr>
            <p:cNvPr id="49" name="Группа 48"/>
            <p:cNvGrpSpPr/>
            <p:nvPr/>
          </p:nvGrpSpPr>
          <p:grpSpPr>
            <a:xfrm>
              <a:off x="2051720" y="4139697"/>
              <a:ext cx="2010624" cy="2727686"/>
              <a:chOff x="611560" y="0"/>
              <a:chExt cx="5184577" cy="6867383"/>
            </a:xfrm>
          </p:grpSpPr>
          <p:grpSp>
            <p:nvGrpSpPr>
              <p:cNvPr id="50" name="Группа 49"/>
              <p:cNvGrpSpPr/>
              <p:nvPr/>
            </p:nvGrpSpPr>
            <p:grpSpPr>
              <a:xfrm>
                <a:off x="611560" y="0"/>
                <a:ext cx="5184577" cy="6867383"/>
                <a:chOff x="1331639" y="-225407"/>
                <a:chExt cx="5130569" cy="7083408"/>
              </a:xfrm>
            </p:grpSpPr>
            <p:grpSp>
              <p:nvGrpSpPr>
                <p:cNvPr id="52" name="Группа 30"/>
                <p:cNvGrpSpPr/>
                <p:nvPr/>
              </p:nvGrpSpPr>
              <p:grpSpPr>
                <a:xfrm rot="5400000">
                  <a:off x="355220" y="751012"/>
                  <a:ext cx="7083408" cy="5130569"/>
                  <a:chOff x="215515" y="116632"/>
                  <a:chExt cx="8676965" cy="5616624"/>
                </a:xfrm>
              </p:grpSpPr>
              <p:pic>
                <p:nvPicPr>
                  <p:cNvPr id="54" name="Picture 2" descr="C:\Users\Гульнара\Desktop\сражения\11_averyanov_srazenie_za_Maloyaroslavec(1) (Large).jpg"/>
                  <p:cNvPicPr>
                    <a:picLocks noChangeAspect="1" noChangeArrowheads="1"/>
                  </p:cNvPicPr>
                  <p:nvPr/>
                </p:nvPicPr>
                <p:blipFill>
                  <a:blip r:embed="rId13" cstate="email"/>
                  <a:srcRect/>
                  <a:stretch>
                    <a:fillRect/>
                  </a:stretch>
                </p:blipFill>
                <p:spPr bwMode="auto">
                  <a:xfrm>
                    <a:off x="215515" y="116632"/>
                    <a:ext cx="8676965" cy="561662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55" name="Picture 2" descr="C:\Users\Гульнара\Desktop\сражения\при Вязьме (Large)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email"/>
                  <a:srcRect/>
                  <a:stretch>
                    <a:fillRect/>
                  </a:stretch>
                </p:blipFill>
                <p:spPr bwMode="auto">
                  <a:xfrm>
                    <a:off x="611560" y="544235"/>
                    <a:ext cx="7920880" cy="4715897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53" name="Picture 2" descr="E:\сканирование0022.jpg"/>
                <p:cNvPicPr>
                  <a:picLocks noChangeAspect="1" noChangeArrowheads="1"/>
                </p:cNvPicPr>
                <p:nvPr/>
              </p:nvPicPr>
              <p:blipFill>
                <a:blip r:embed="rId15" cstate="email"/>
                <a:srcRect/>
                <a:stretch>
                  <a:fillRect/>
                </a:stretch>
              </p:blipFill>
              <p:spPr bwMode="auto">
                <a:xfrm>
                  <a:off x="1691680" y="103545"/>
                  <a:ext cx="4485645" cy="652534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1" name="Picture 2" descr="E:\сканирование0024.jpg">
                <a:hlinkClick r:id="rId1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17" cstate="email"/>
              <a:srcRect/>
              <a:stretch>
                <a:fillRect/>
              </a:stretch>
            </p:blipFill>
            <p:spPr bwMode="auto">
              <a:xfrm>
                <a:off x="971600" y="332656"/>
                <a:ext cx="4536504" cy="6336704"/>
              </a:xfrm>
              <a:prstGeom prst="rect">
                <a:avLst/>
              </a:prstGeom>
              <a:noFill/>
            </p:spPr>
          </p:pic>
        </p:grpSp>
        <p:sp>
          <p:nvSpPr>
            <p:cNvPr id="56" name="Прямоугольник 55">
              <a:hlinkClick r:id="rId16" action="ppaction://hlinksldjump"/>
            </p:cNvPr>
            <p:cNvSpPr/>
            <p:nvPr/>
          </p:nvSpPr>
          <p:spPr>
            <a:xfrm>
              <a:off x="2123728" y="6246856"/>
              <a:ext cx="182108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Драгуны</a:t>
              </a:r>
              <a:endParaRPr lang="ru-RU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779912" y="4139695"/>
            <a:ext cx="1869529" cy="2718304"/>
            <a:chOff x="4062346" y="4139695"/>
            <a:chExt cx="2010626" cy="2718304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4062347" y="4139695"/>
              <a:ext cx="2010625" cy="2718304"/>
              <a:chOff x="3" y="-3"/>
              <a:chExt cx="5184578" cy="6867383"/>
            </a:xfrm>
          </p:grpSpPr>
          <p:grpSp>
            <p:nvGrpSpPr>
              <p:cNvPr id="58" name="Группа 57"/>
              <p:cNvGrpSpPr/>
              <p:nvPr/>
            </p:nvGrpSpPr>
            <p:grpSpPr>
              <a:xfrm>
                <a:off x="3" y="-3"/>
                <a:ext cx="5184578" cy="6867383"/>
                <a:chOff x="1331642" y="-225410"/>
                <a:chExt cx="5130570" cy="7083408"/>
              </a:xfrm>
            </p:grpSpPr>
            <p:grpSp>
              <p:nvGrpSpPr>
                <p:cNvPr id="60" name="Группа 30"/>
                <p:cNvGrpSpPr/>
                <p:nvPr/>
              </p:nvGrpSpPr>
              <p:grpSpPr>
                <a:xfrm rot="5400000">
                  <a:off x="355223" y="751009"/>
                  <a:ext cx="7083408" cy="5130570"/>
                  <a:chOff x="215512" y="116628"/>
                  <a:chExt cx="8676965" cy="5616625"/>
                </a:xfrm>
              </p:grpSpPr>
              <p:pic>
                <p:nvPicPr>
                  <p:cNvPr id="62" name="Picture 2" descr="C:\Users\Гульнара\Desktop\сражения\11_averyanov_srazenie_za_Maloyaroslavec(1) (Large).jpg"/>
                  <p:cNvPicPr>
                    <a:picLocks noChangeAspect="1" noChangeArrowheads="1"/>
                  </p:cNvPicPr>
                  <p:nvPr/>
                </p:nvPicPr>
                <p:blipFill>
                  <a:blip r:embed="rId18" cstate="email"/>
                  <a:srcRect/>
                  <a:stretch>
                    <a:fillRect/>
                  </a:stretch>
                </p:blipFill>
                <p:spPr bwMode="auto">
                  <a:xfrm>
                    <a:off x="215512" y="116628"/>
                    <a:ext cx="8676965" cy="5616625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63" name="Picture 2" descr="C:\Users\Гульнара\Desktop\сражения\при Вязьме (Large).jp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email"/>
                  <a:srcRect/>
                  <a:stretch>
                    <a:fillRect/>
                  </a:stretch>
                </p:blipFill>
                <p:spPr bwMode="auto">
                  <a:xfrm>
                    <a:off x="611560" y="544235"/>
                    <a:ext cx="7920880" cy="4715897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61" name="Picture 2" descr="E:\сканирование0022.jpg"/>
                <p:cNvPicPr>
                  <a:picLocks noChangeAspect="1" noChangeArrowheads="1"/>
                </p:cNvPicPr>
                <p:nvPr/>
              </p:nvPicPr>
              <p:blipFill>
                <a:blip r:embed="rId20" cstate="email"/>
                <a:srcRect/>
                <a:stretch>
                  <a:fillRect/>
                </a:stretch>
              </p:blipFill>
              <p:spPr bwMode="auto">
                <a:xfrm>
                  <a:off x="1691680" y="103545"/>
                  <a:ext cx="4485645" cy="652534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9" name="Picture 2" descr="E:\сканирование0026.jpg">
                <a:hlinkClick r:id="rId21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2" cstate="email"/>
              <a:srcRect/>
              <a:stretch>
                <a:fillRect/>
              </a:stretch>
            </p:blipFill>
            <p:spPr bwMode="auto">
              <a:xfrm>
                <a:off x="251521" y="260648"/>
                <a:ext cx="4608513" cy="6393051"/>
              </a:xfrm>
              <a:prstGeom prst="rect">
                <a:avLst/>
              </a:prstGeom>
              <a:noFill/>
            </p:spPr>
          </p:pic>
        </p:grpSp>
        <p:sp>
          <p:nvSpPr>
            <p:cNvPr id="64" name="Прямоугольник 63">
              <a:hlinkClick r:id="rId21" action="ppaction://hlinksldjump"/>
            </p:cNvPr>
            <p:cNvSpPr/>
            <p:nvPr/>
          </p:nvSpPr>
          <p:spPr>
            <a:xfrm>
              <a:off x="4062346" y="6256397"/>
              <a:ext cx="2010626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600" b="1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Кирасиры</a:t>
              </a:r>
              <a:endParaRPr lang="ru-RU" sz="26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5649442" y="4139696"/>
            <a:ext cx="1782377" cy="2718304"/>
            <a:chOff x="5649442" y="4139696"/>
            <a:chExt cx="1782377" cy="2718304"/>
          </a:xfrm>
        </p:grpSpPr>
        <p:grpSp>
          <p:nvGrpSpPr>
            <p:cNvPr id="65" name="Группа 64"/>
            <p:cNvGrpSpPr/>
            <p:nvPr/>
          </p:nvGrpSpPr>
          <p:grpSpPr>
            <a:xfrm>
              <a:off x="5649442" y="4139696"/>
              <a:ext cx="1782377" cy="2718304"/>
              <a:chOff x="323528" y="-9383"/>
              <a:chExt cx="5184577" cy="6867383"/>
            </a:xfrm>
          </p:grpSpPr>
          <p:grpSp>
            <p:nvGrpSpPr>
              <p:cNvPr id="66" name="Группа 65"/>
              <p:cNvGrpSpPr/>
              <p:nvPr/>
            </p:nvGrpSpPr>
            <p:grpSpPr>
              <a:xfrm>
                <a:off x="323528" y="-9383"/>
                <a:ext cx="5184577" cy="6867383"/>
                <a:chOff x="1331639" y="-225407"/>
                <a:chExt cx="5130569" cy="7083408"/>
              </a:xfrm>
            </p:grpSpPr>
            <p:grpSp>
              <p:nvGrpSpPr>
                <p:cNvPr id="68" name="Группа 30"/>
                <p:cNvGrpSpPr/>
                <p:nvPr/>
              </p:nvGrpSpPr>
              <p:grpSpPr>
                <a:xfrm rot="5400000">
                  <a:off x="355220" y="751012"/>
                  <a:ext cx="7083408" cy="5130569"/>
                  <a:chOff x="215515" y="116632"/>
                  <a:chExt cx="8676965" cy="5616624"/>
                </a:xfrm>
              </p:grpSpPr>
              <p:pic>
                <p:nvPicPr>
                  <p:cNvPr id="70" name="Picture 2" descr="C:\Users\Гульнара\Desktop\сражения\11_averyanov_srazenie_za_Maloyaroslavec(1) (Large).jpg"/>
                  <p:cNvPicPr>
                    <a:picLocks noChangeAspect="1" noChangeArrowheads="1"/>
                  </p:cNvPicPr>
                  <p:nvPr/>
                </p:nvPicPr>
                <p:blipFill>
                  <a:blip r:embed="rId23" cstate="email"/>
                  <a:srcRect/>
                  <a:stretch>
                    <a:fillRect/>
                  </a:stretch>
                </p:blipFill>
                <p:spPr bwMode="auto">
                  <a:xfrm>
                    <a:off x="215515" y="116632"/>
                    <a:ext cx="8676965" cy="5616624"/>
                  </a:xfrm>
                  <a:prstGeom prst="rect">
                    <a:avLst/>
                  </a:prstGeom>
                  <a:noFill/>
                </p:spPr>
              </p:pic>
              <p:pic>
                <p:nvPicPr>
                  <p:cNvPr id="71" name="Picture 2" descr="C:\Users\Гульнара\Desktop\сражения\при Вязьме (Large).jpg"/>
                  <p:cNvPicPr>
                    <a:picLocks noChangeAspect="1" noChangeArrowheads="1"/>
                  </p:cNvPicPr>
                  <p:nvPr/>
                </p:nvPicPr>
                <p:blipFill>
                  <a:blip r:embed="rId24" cstate="email"/>
                  <a:srcRect/>
                  <a:stretch>
                    <a:fillRect/>
                  </a:stretch>
                </p:blipFill>
                <p:spPr bwMode="auto">
                  <a:xfrm>
                    <a:off x="611560" y="544235"/>
                    <a:ext cx="7920880" cy="4715897"/>
                  </a:xfrm>
                  <a:prstGeom prst="rect">
                    <a:avLst/>
                  </a:prstGeom>
                  <a:noFill/>
                </p:spPr>
              </p:pic>
            </p:grpSp>
            <p:pic>
              <p:nvPicPr>
                <p:cNvPr id="69" name="Picture 2" descr="E:\сканирование0022.jpg"/>
                <p:cNvPicPr>
                  <a:picLocks noChangeAspect="1" noChangeArrowheads="1"/>
                </p:cNvPicPr>
                <p:nvPr/>
              </p:nvPicPr>
              <p:blipFill>
                <a:blip r:embed="rId25" cstate="email"/>
                <a:srcRect/>
                <a:stretch>
                  <a:fillRect/>
                </a:stretch>
              </p:blipFill>
              <p:spPr bwMode="auto">
                <a:xfrm>
                  <a:off x="1691680" y="103545"/>
                  <a:ext cx="4485645" cy="6525344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67" name="Picture 2" descr="E:\сканирование0042.jpg">
                <a:hlinkClick r:id="rId26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27" cstate="email"/>
              <a:srcRect/>
              <a:stretch>
                <a:fillRect/>
              </a:stretch>
            </p:blipFill>
            <p:spPr bwMode="auto">
              <a:xfrm>
                <a:off x="611560" y="260648"/>
                <a:ext cx="4608511" cy="6336704"/>
              </a:xfrm>
              <a:prstGeom prst="rect">
                <a:avLst/>
              </a:prstGeom>
              <a:noFill/>
            </p:spPr>
          </p:pic>
        </p:grpSp>
        <p:sp>
          <p:nvSpPr>
            <p:cNvPr id="72" name="Прямоугольник 71">
              <a:hlinkClick r:id="rId26" action="ppaction://hlinksldjump"/>
            </p:cNvPr>
            <p:cNvSpPr/>
            <p:nvPr/>
          </p:nvSpPr>
          <p:spPr>
            <a:xfrm>
              <a:off x="5799583" y="6237312"/>
              <a:ext cx="1425409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800" b="1" dirty="0" smtClean="0">
                  <a:ln w="12700">
                    <a:solidFill>
                      <a:srgbClr val="C00000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mbria" pitchFamily="18" charset="0"/>
                </a:rPr>
                <a:t>Уланы</a:t>
              </a:r>
              <a:endParaRPr lang="ru-RU" sz="28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endParaRPr>
            </a:p>
          </p:txBody>
        </p:sp>
      </p:grpSp>
      <p:grpSp>
        <p:nvGrpSpPr>
          <p:cNvPr id="93" name="Группа 17"/>
          <p:cNvGrpSpPr/>
          <p:nvPr/>
        </p:nvGrpSpPr>
        <p:grpSpPr>
          <a:xfrm>
            <a:off x="7215634" y="0"/>
            <a:ext cx="1964878" cy="548680"/>
            <a:chOff x="7560840" y="5971421"/>
            <a:chExt cx="1619672" cy="886580"/>
          </a:xfrm>
        </p:grpSpPr>
        <p:pic>
          <p:nvPicPr>
            <p:cNvPr id="94" name="Picture 4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" name="Прямоугольник 9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6" name="Прямоугольник 95">
              <a:hlinkClick r:id="rId28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97" name="Группа 96"/>
          <p:cNvGrpSpPr/>
          <p:nvPr/>
        </p:nvGrpSpPr>
        <p:grpSpPr>
          <a:xfrm>
            <a:off x="7343194" y="4139695"/>
            <a:ext cx="1837319" cy="2727688"/>
            <a:chOff x="755576" y="-171400"/>
            <a:chExt cx="5184577" cy="6867383"/>
          </a:xfrm>
        </p:grpSpPr>
        <p:grpSp>
          <p:nvGrpSpPr>
            <p:cNvPr id="98" name="Группа 97"/>
            <p:cNvGrpSpPr/>
            <p:nvPr/>
          </p:nvGrpSpPr>
          <p:grpSpPr>
            <a:xfrm>
              <a:off x="755576" y="-171400"/>
              <a:ext cx="5184577" cy="6867383"/>
              <a:chOff x="1331639" y="-225407"/>
              <a:chExt cx="5130569" cy="7083408"/>
            </a:xfrm>
          </p:grpSpPr>
          <p:grpSp>
            <p:nvGrpSpPr>
              <p:cNvPr id="100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02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29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03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30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01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31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99" name="Picture 2" descr="E:\сканирование0049.jpg">
              <a:hlinkClick r:id="rId32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33" cstate="email"/>
            <a:srcRect/>
            <a:stretch>
              <a:fillRect/>
            </a:stretch>
          </p:blipFill>
          <p:spPr bwMode="auto">
            <a:xfrm>
              <a:off x="1115615" y="188640"/>
              <a:ext cx="4536505" cy="6264696"/>
            </a:xfrm>
            <a:prstGeom prst="rect">
              <a:avLst/>
            </a:prstGeom>
            <a:noFill/>
          </p:spPr>
        </p:pic>
      </p:grpSp>
      <p:sp>
        <p:nvSpPr>
          <p:cNvPr id="104" name="Прямоугольник 103">
            <a:hlinkClick r:id="rId32" action="ppaction://hlinksldjump"/>
          </p:cNvPr>
          <p:cNvSpPr/>
          <p:nvPr/>
        </p:nvSpPr>
        <p:spPr>
          <a:xfrm>
            <a:off x="7346050" y="6279703"/>
            <a:ext cx="1834463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К</a:t>
            </a:r>
            <a:r>
              <a:rPr lang="ru-RU" sz="2400" b="1" dirty="0" smtClean="0">
                <a:ln w="12700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авалерия</a:t>
            </a:r>
            <a:endParaRPr lang="ru-RU" sz="2400" b="1" dirty="0">
              <a:ln w="12700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mbr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9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hlinkClick r:id="rId3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2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13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6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17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0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21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hlinkClick r:id="rId7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2051719" y="-9383"/>
            <a:ext cx="5184577" cy="6867383"/>
            <a:chOff x="2051719" y="-9383"/>
            <a:chExt cx="5184577" cy="6867383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2051719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9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10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sp>
          <p:nvSpPr>
            <p:cNvPr id="25" name="TextBox 24">
              <a:hlinkClick r:id="rId11" action="ppaction://hlinksldjump"/>
            </p:cNvPr>
            <p:cNvSpPr txBox="1"/>
            <p:nvPr/>
          </p:nvSpPr>
          <p:spPr>
            <a:xfrm>
              <a:off x="2435567" y="343296"/>
              <a:ext cx="1488361" cy="107721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600" b="1" i="1" dirty="0" smtClean="0">
                  <a:latin typeface="Cambria" pitchFamily="18" charset="0"/>
                </a:rPr>
                <a:t>Обер-офицер Ахтырского гусарского полка</a:t>
              </a:r>
              <a:endParaRPr lang="ru-RU" sz="1600" b="1" i="1" dirty="0">
                <a:latin typeface="Cambria" pitchFamily="18" charset="0"/>
              </a:endParaRPr>
            </a:p>
          </p:txBody>
        </p:sp>
      </p:grpSp>
      <p:pic>
        <p:nvPicPr>
          <p:cNvPr id="2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-27384"/>
            <a:ext cx="9180513" cy="6885384"/>
          </a:xfrm>
          <a:prstGeom prst="rect">
            <a:avLst/>
          </a:prstGeom>
          <a:noFill/>
        </p:spPr>
      </p:pic>
      <p:grpSp>
        <p:nvGrpSpPr>
          <p:cNvPr id="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4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8" name="Прямоугольник 37"/>
          <p:cNvSpPr/>
          <p:nvPr/>
        </p:nvSpPr>
        <p:spPr>
          <a:xfrm>
            <a:off x="0" y="4005064"/>
            <a:ext cx="9144000" cy="2062103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8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Медаль «За взятие Парижа»</a:t>
            </a:r>
          </a:p>
          <a:p>
            <a:pPr algn="just"/>
            <a:r>
              <a:rPr lang="ru-RU" sz="1700" dirty="0" smtClean="0"/>
              <a:t>Была учреждена </a:t>
            </a:r>
            <a:r>
              <a:rPr lang="ru-RU" sz="1700" b="1" dirty="0" smtClean="0"/>
              <a:t>30 августа 1814 г. </a:t>
            </a:r>
            <a:r>
              <a:rPr lang="ru-RU" sz="1700" dirty="0" smtClean="0"/>
              <a:t>Ею награждались генералы, офицеры и солдаты, участвовавшие в заграничной кампании в составе Действующей армии до 19 марта 1814 г. Но награждение ею «по дипломатическим соображениям» отложили. И только спустя 12 лет она была роздана участникам кампании 1814 г. по велению императора Николая I. Выдача ее участникам началась 19 марта 1826 г. и затянулась до 1 мая 1832 г. </a:t>
            </a:r>
          </a:p>
          <a:p>
            <a:pPr algn="just"/>
            <a:r>
              <a:rPr lang="ru-RU" sz="1700" dirty="0" smtClean="0"/>
              <a:t>                    Всего было выдано более 160 тысяч медалей.</a:t>
            </a:r>
            <a:endParaRPr lang="ru-RU" sz="1700" b="1" dirty="0" smtClean="0">
              <a:solidFill>
                <a:srgbClr val="FF0000"/>
              </a:solidFill>
              <a:latin typeface="Cambria" pitchFamily="18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323528" y="188640"/>
            <a:ext cx="4176464" cy="3816424"/>
            <a:chOff x="323528" y="404664"/>
            <a:chExt cx="4176464" cy="3816424"/>
          </a:xfrm>
        </p:grpSpPr>
        <p:grpSp>
          <p:nvGrpSpPr>
            <p:cNvPr id="7" name="Группа 37"/>
            <p:cNvGrpSpPr/>
            <p:nvPr/>
          </p:nvGrpSpPr>
          <p:grpSpPr>
            <a:xfrm>
              <a:off x="323528" y="404664"/>
              <a:ext cx="4176464" cy="3816424"/>
              <a:chOff x="1187624" y="476672"/>
              <a:chExt cx="4104456" cy="4701244"/>
            </a:xfrm>
          </p:grpSpPr>
          <p:grpSp>
            <p:nvGrpSpPr>
              <p:cNvPr id="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7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8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4691" name="Picture 3"/>
            <p:cNvPicPr>
              <a:picLocks noChangeAspect="1" noChangeArrowheads="1"/>
            </p:cNvPicPr>
            <p:nvPr/>
          </p:nvPicPr>
          <p:blipFill>
            <a:blip r:embed="rId10" cstate="email"/>
            <a:srcRect/>
            <a:stretch>
              <a:fillRect/>
            </a:stretch>
          </p:blipFill>
          <p:spPr bwMode="auto">
            <a:xfrm>
              <a:off x="539552" y="548680"/>
              <a:ext cx="3600400" cy="3528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1" name="Группа 40"/>
          <p:cNvGrpSpPr/>
          <p:nvPr/>
        </p:nvGrpSpPr>
        <p:grpSpPr>
          <a:xfrm>
            <a:off x="4499992" y="188640"/>
            <a:ext cx="4320480" cy="3816424"/>
            <a:chOff x="4644008" y="404664"/>
            <a:chExt cx="4104456" cy="3816424"/>
          </a:xfrm>
        </p:grpSpPr>
        <p:grpSp>
          <p:nvGrpSpPr>
            <p:cNvPr id="10" name="Группа 37"/>
            <p:cNvGrpSpPr/>
            <p:nvPr/>
          </p:nvGrpSpPr>
          <p:grpSpPr>
            <a:xfrm>
              <a:off x="4644008" y="404664"/>
              <a:ext cx="4104456" cy="3816424"/>
              <a:chOff x="1187624" y="476672"/>
              <a:chExt cx="4104456" cy="4701244"/>
            </a:xfrm>
          </p:grpSpPr>
          <p:grpSp>
            <p:nvGrpSpPr>
              <p:cNvPr id="11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11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12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9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4693" name="Picture 5" descr="C:\внеурочная деятельность\районный конкурс Юный программист-2012\0_52b92_7589daf6_XL.jpg"/>
            <p:cNvPicPr>
              <a:picLocks noChangeAspect="1" noChangeArrowheads="1"/>
            </p:cNvPicPr>
            <p:nvPr/>
          </p:nvPicPr>
          <p:blipFill>
            <a:blip r:embed="rId13" cstate="email"/>
            <a:srcRect/>
            <a:stretch>
              <a:fillRect/>
            </a:stretch>
          </p:blipFill>
          <p:spPr bwMode="auto">
            <a:xfrm>
              <a:off x="4860032" y="548680"/>
              <a:ext cx="3603992" cy="3528392"/>
            </a:xfrm>
            <a:prstGeom prst="rect">
              <a:avLst/>
            </a:prstGeom>
            <a:noFill/>
          </p:spPr>
        </p:pic>
      </p:grp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7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4" name="Picture 4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Прямоугольник 4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рямоугольник 48">
              <a:hlinkClick r:id="rId15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827584" y="-387424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27584" y="-387424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6626" name="Picture 2" descr="E:\сканирование0047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187624" y="-99392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220072" y="332656"/>
            <a:ext cx="1666503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</a:t>
            </a:r>
          </a:p>
          <a:p>
            <a:pPr algn="ctr"/>
            <a:r>
              <a:rPr lang="ru-RU" sz="1600" b="1" i="1" dirty="0" smtClean="0">
                <a:latin typeface="Cambria" pitchFamily="18" charset="0"/>
              </a:rPr>
              <a:t>Лейб-гвардии гусарского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1259632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259632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6386" name="Picture 2" descr="E:\сканирование0037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19672" y="260648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004048" y="1199654"/>
            <a:ext cx="1656184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Унтер-офицер </a:t>
            </a:r>
            <a:r>
              <a:rPr lang="ru-RU" sz="1600" b="1" i="1" dirty="0" err="1" smtClean="0">
                <a:latin typeface="Cambria" pitchFamily="18" charset="0"/>
              </a:rPr>
              <a:t>Изюмского</a:t>
            </a:r>
            <a:r>
              <a:rPr lang="ru-RU" sz="1600" b="1" i="1" dirty="0" smtClean="0">
                <a:latin typeface="Cambria" pitchFamily="18" charset="0"/>
              </a:rPr>
              <a:t> гусарского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051719" y="0"/>
            <a:ext cx="5184577" cy="6867383"/>
            <a:chOff x="1187624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87624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9218" name="Picture 2" descr="E:\сканирование0030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475656" y="260648"/>
              <a:ext cx="4608512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Прямоугольник 17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11759" y="318920"/>
            <a:ext cx="2160241" cy="11387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700" b="1" i="1" dirty="0" smtClean="0">
                <a:latin typeface="Cambria" pitchFamily="18" charset="0"/>
              </a:rPr>
              <a:t>Рядовой Елизаветинского гусарского полка</a:t>
            </a:r>
          </a:p>
          <a:p>
            <a:pPr algn="r"/>
            <a:endParaRPr lang="ru-RU" sz="1700" b="1" i="1" dirty="0">
              <a:latin typeface="Cambria" pitchFamily="18" charset="0"/>
            </a:endParaRPr>
          </a:p>
        </p:txBody>
      </p:sp>
      <p:pic>
        <p:nvPicPr>
          <p:cNvPr id="3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1259632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259632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4338" name="Picture 2" descr="E:\сканирование0035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19672" y="260648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11759" y="260648"/>
            <a:ext cx="183294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Штаб-трубач Мариупольского гусарского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755576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755576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2530" name="Picture 2" descr="E:\сканирование0043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115616" y="260649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35567" y="611977"/>
            <a:ext cx="170438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Гусарский генерал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1259632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259632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3314" name="Picture 2" descr="E:\сканирование0034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19672" y="260648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148064" y="548680"/>
            <a:ext cx="148836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Сумского гусарского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323528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23528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1506" name="Picture 2" descr="E:\сканирование0042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11560" y="260648"/>
              <a:ext cx="4608511" cy="633670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20484" y="548680"/>
            <a:ext cx="148836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Польского уланского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Группа 30"/>
          <p:cNvGrpSpPr/>
          <p:nvPr/>
        </p:nvGrpSpPr>
        <p:grpSpPr>
          <a:xfrm>
            <a:off x="2051719" y="0"/>
            <a:ext cx="5184577" cy="6867383"/>
            <a:chOff x="395536" y="0"/>
            <a:chExt cx="5184577" cy="6867383"/>
          </a:xfrm>
        </p:grpSpPr>
        <p:pic>
          <p:nvPicPr>
            <p:cNvPr id="29" name="Picture 2" descr="C:\Users\Гульнара\Desktop\сражения\11_averyanov_srazenie_za_Maloyaroslavec(1) (Large).jp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 rot="5400000">
              <a:off x="-445867" y="841403"/>
              <a:ext cx="6867383" cy="5184577"/>
            </a:xfrm>
            <a:prstGeom prst="rect">
              <a:avLst/>
            </a:prstGeom>
            <a:noFill/>
          </p:spPr>
        </p:pic>
        <p:pic>
          <p:nvPicPr>
            <p:cNvPr id="22" name="Picture 2" descr="E:\сканирование0023.jpg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755576" y="332656"/>
              <a:ext cx="4464496" cy="6264696"/>
            </a:xfrm>
            <a:prstGeom prst="rect">
              <a:avLst/>
            </a:prstGeom>
            <a:noFill/>
          </p:spPr>
        </p:pic>
      </p:grpSp>
      <p:grpSp>
        <p:nvGrpSpPr>
          <p:cNvPr id="7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Прямоугольник 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hlinkClick r:id="rId5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>
              <a:hlinkClick r:id="rId7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16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Прямоугольник 1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>
              <a:hlinkClick r:id="rId8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20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hlinkClick r:id="rId9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3059832" y="332656"/>
            <a:ext cx="2136433" cy="1267384"/>
            <a:chOff x="3059832" y="332656"/>
            <a:chExt cx="2136433" cy="1267384"/>
          </a:xfrm>
        </p:grpSpPr>
        <p:sp>
          <p:nvSpPr>
            <p:cNvPr id="24" name="TextBox 23">
              <a:hlinkClick r:id="rId10" action="ppaction://hlinksldjump"/>
            </p:cNvPr>
            <p:cNvSpPr txBox="1"/>
            <p:nvPr/>
          </p:nvSpPr>
          <p:spPr>
            <a:xfrm>
              <a:off x="3059832" y="332656"/>
              <a:ext cx="2136433" cy="1138773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1700" b="1" i="1" dirty="0" smtClean="0">
                  <a:latin typeface="Cambria" pitchFamily="18" charset="0"/>
                </a:rPr>
                <a:t>Штаб-офицеры Татарского и </a:t>
              </a:r>
              <a:r>
                <a:rPr lang="ru-RU" sz="1700" b="1" i="1" dirty="0" err="1" smtClean="0">
                  <a:latin typeface="Cambria" pitchFamily="18" charset="0"/>
                </a:rPr>
                <a:t>Чугуевского</a:t>
              </a:r>
              <a:r>
                <a:rPr lang="ru-RU" sz="1700" b="1" i="1" dirty="0" smtClean="0">
                  <a:latin typeface="Cambria" pitchFamily="18" charset="0"/>
                </a:rPr>
                <a:t> уланских полков</a:t>
              </a: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4067944" y="1442669"/>
              <a:ext cx="792088" cy="157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1187624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87624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4578" name="Picture 2" descr="E:\сканирование0045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547664" y="260648"/>
              <a:ext cx="4536504" cy="633670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88449" y="620688"/>
            <a:ext cx="1488361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Обер-офицер Лейб-гвардии Уланского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68222" y="-129158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1979712" y="0"/>
            <a:ext cx="5184577" cy="6867383"/>
            <a:chOff x="611560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11560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3074" name="Picture 2" descr="E:\сканирование0024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971600" y="332656"/>
              <a:ext cx="4536504" cy="633670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236296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08304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292080" y="692696"/>
            <a:ext cx="1656184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500" b="1" i="1" dirty="0" smtClean="0">
                <a:latin typeface="Cambria" pitchFamily="18" charset="0"/>
              </a:rPr>
              <a:t>Рядовой Оренбургского драгунского полка</a:t>
            </a:r>
            <a:endParaRPr lang="ru-RU" sz="1500" b="1" i="1" dirty="0">
              <a:latin typeface="Cambria" pitchFamily="18" charset="0"/>
            </a:endParaRPr>
          </a:p>
        </p:txBody>
      </p:sp>
      <p:pic>
        <p:nvPicPr>
          <p:cNvPr id="36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092280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48" name="Прямоугольник 47"/>
          <p:cNvSpPr/>
          <p:nvPr/>
        </p:nvSpPr>
        <p:spPr>
          <a:xfrm>
            <a:off x="0" y="4149080"/>
            <a:ext cx="9144000" cy="1677382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Наперсный крест «В память войны 1812 года»</a:t>
            </a:r>
          </a:p>
          <a:p>
            <a:pPr algn="just"/>
            <a:r>
              <a:rPr lang="ru-RU" sz="1700" dirty="0" smtClean="0">
                <a:latin typeface="Cambria" pitchFamily="18" charset="0"/>
              </a:rPr>
              <a:t>Учрежден манифестом от </a:t>
            </a:r>
            <a:r>
              <a:rPr lang="ru-RU" sz="1700" b="1" dirty="0" smtClean="0">
                <a:latin typeface="Cambria" pitchFamily="18" charset="0"/>
              </a:rPr>
              <a:t>30 августа 1814 г. </a:t>
            </a:r>
            <a:r>
              <a:rPr lang="ru-RU" sz="1700" dirty="0" smtClean="0">
                <a:latin typeface="Cambria" pitchFamily="18" charset="0"/>
              </a:rPr>
              <a:t>Четырехконечный из темной бронзы крест (длина 72,5 мм, ширина 45 мм) носили на ленте ордена Св. Владимира. На лицевой стороне креста изображен рельеф: в лучезарном сиянии «всевидящее око», под ним надпись «1812 </a:t>
            </a:r>
            <a:r>
              <a:rPr lang="ru-RU" sz="1700" dirty="0" err="1" smtClean="0">
                <a:latin typeface="Cambria" pitchFamily="18" charset="0"/>
              </a:rPr>
              <a:t>годъ</a:t>
            </a:r>
            <a:r>
              <a:rPr lang="ru-RU" sz="1700" dirty="0" smtClean="0">
                <a:latin typeface="Cambria" pitchFamily="18" charset="0"/>
              </a:rPr>
              <a:t>», а на оборотной стороне — надпись: «НЕ/НАМЪ , НЕ НАМЪ,/А ИМЕНИ/ ТВОЕМУ». Всего было изготовлено и выдано около 40 тысяч таких </a:t>
            </a:r>
            <a:r>
              <a:rPr lang="ru-RU" sz="1700" smtClean="0">
                <a:latin typeface="Cambria" pitchFamily="18" charset="0"/>
              </a:rPr>
              <a:t> крестов.</a:t>
            </a:r>
            <a:endParaRPr lang="ru-RU" sz="1700" dirty="0">
              <a:latin typeface="Cambria" pitchFamily="18" charset="0"/>
            </a:endParaRPr>
          </a:p>
        </p:txBody>
      </p:sp>
      <p:grpSp>
        <p:nvGrpSpPr>
          <p:cNvPr id="9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4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3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0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8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11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62" name="Picture 4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Прямоугольник 6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hlinkClick r:id="rId6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39" name="Группа 38"/>
          <p:cNvGrpSpPr/>
          <p:nvPr/>
        </p:nvGrpSpPr>
        <p:grpSpPr>
          <a:xfrm>
            <a:off x="1259632" y="0"/>
            <a:ext cx="3024336" cy="4169804"/>
            <a:chOff x="539552" y="0"/>
            <a:chExt cx="3024336" cy="4169804"/>
          </a:xfrm>
        </p:grpSpPr>
        <p:grpSp>
          <p:nvGrpSpPr>
            <p:cNvPr id="3" name="Группа 37"/>
            <p:cNvGrpSpPr/>
            <p:nvPr/>
          </p:nvGrpSpPr>
          <p:grpSpPr>
            <a:xfrm>
              <a:off x="539552" y="0"/>
              <a:ext cx="3024336" cy="4169804"/>
              <a:chOff x="1187624" y="476672"/>
              <a:chExt cx="4104456" cy="4701244"/>
            </a:xfrm>
          </p:grpSpPr>
          <p:grpSp>
            <p:nvGrpSpPr>
              <p:cNvPr id="4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8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>
                <a:blip r:embed="rId9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6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5714" name="Picture 2" descr="http://img-fotki.yandex.ru/get/5705/mgorovenko.7/0_52b93_db9662f2_L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755576" y="260648"/>
              <a:ext cx="2520280" cy="3754388"/>
            </a:xfrm>
            <a:prstGeom prst="rect">
              <a:avLst/>
            </a:prstGeom>
            <a:noFill/>
          </p:spPr>
        </p:pic>
      </p:grpSp>
      <p:grpSp>
        <p:nvGrpSpPr>
          <p:cNvPr id="40" name="Группа 39"/>
          <p:cNvGrpSpPr/>
          <p:nvPr/>
        </p:nvGrpSpPr>
        <p:grpSpPr>
          <a:xfrm>
            <a:off x="4788024" y="0"/>
            <a:ext cx="2952328" cy="4149080"/>
            <a:chOff x="4499992" y="0"/>
            <a:chExt cx="2952328" cy="4149080"/>
          </a:xfrm>
        </p:grpSpPr>
        <p:grpSp>
          <p:nvGrpSpPr>
            <p:cNvPr id="6" name="Группа 37"/>
            <p:cNvGrpSpPr/>
            <p:nvPr/>
          </p:nvGrpSpPr>
          <p:grpSpPr>
            <a:xfrm>
              <a:off x="4499992" y="0"/>
              <a:ext cx="2952328" cy="4149080"/>
              <a:chOff x="1187624" y="476672"/>
              <a:chExt cx="4104456" cy="4701244"/>
            </a:xfrm>
          </p:grpSpPr>
          <p:grpSp>
            <p:nvGrpSpPr>
              <p:cNvPr id="7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4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12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13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3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5716" name="Picture 4" descr="http://img-fotki.yandex.ru/get/5803/mgorovenko.7/0_52b96_f7f7a657_L"/>
            <p:cNvPicPr>
              <a:picLocks noChangeAspect="1" noChangeArrowheads="1"/>
            </p:cNvPicPr>
            <p:nvPr/>
          </p:nvPicPr>
          <p:blipFill>
            <a:blip r:embed="rId14" cstate="email"/>
            <a:srcRect/>
            <a:stretch>
              <a:fillRect/>
            </a:stretch>
          </p:blipFill>
          <p:spPr bwMode="auto">
            <a:xfrm>
              <a:off x="4716016" y="188640"/>
              <a:ext cx="2448272" cy="3816424"/>
            </a:xfrm>
            <a:prstGeom prst="rect">
              <a:avLst/>
            </a:prstGeom>
            <a:noFill/>
          </p:spPr>
        </p:pic>
      </p:grpSp>
      <p:grpSp>
        <p:nvGrpSpPr>
          <p:cNvPr id="41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2" name="Picture 4">
              <a:hlinkClick r:id="rId1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Прямоугольник 4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рямоугольник 46">
              <a:hlinkClick r:id="rId15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12713"/>
            <a:ext cx="9450388" cy="7083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1187624" y="-243408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87624" y="-243408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4098" name="Picture 2" descr="E:\сканирование0025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547664" y="0"/>
              <a:ext cx="4536504" cy="6381327"/>
            </a:xfrm>
            <a:prstGeom prst="rect">
              <a:avLst/>
            </a:prstGeom>
            <a:noFill/>
          </p:spPr>
        </p:pic>
      </p:grpSp>
      <p:grpSp>
        <p:nvGrpSpPr>
          <p:cNvPr id="10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1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0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1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Прямоугольник 21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Прямоугольник 22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4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5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8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29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Прямоугольник 29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рямоугольник 30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2" name="TextBox 31">
            <a:hlinkClick r:id="rId12" action="ppaction://hlinksldjump"/>
          </p:cNvPr>
          <p:cNvSpPr txBox="1"/>
          <p:nvPr/>
        </p:nvSpPr>
        <p:spPr>
          <a:xfrm>
            <a:off x="4716016" y="1340768"/>
            <a:ext cx="163237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Рядовой Харьковского драгунского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3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1403648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403648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7170" name="Picture 2" descr="E:\сканирование0028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691680" y="260648"/>
              <a:ext cx="4608512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287519" y="916531"/>
            <a:ext cx="1488361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Обер-офицер Иркутского драгунского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0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8194" name="Picture 2" descr="E:\сканирование0029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23528" y="260648"/>
              <a:ext cx="4608512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220072" y="343296"/>
            <a:ext cx="1763687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err="1" smtClean="0">
                <a:latin typeface="Cambria" pitchFamily="18" charset="0"/>
              </a:rPr>
              <a:t>Фанет</a:t>
            </a:r>
            <a:r>
              <a:rPr lang="ru-RU" sz="1600" b="1" i="1" dirty="0" smtClean="0">
                <a:latin typeface="Cambria" pitchFamily="18" charset="0"/>
              </a:rPr>
              <a:t>-юнкер </a:t>
            </a:r>
            <a:r>
              <a:rPr lang="ru-RU" sz="1600" b="1" i="1" dirty="0" err="1" smtClean="0">
                <a:latin typeface="Cambria" pitchFamily="18" charset="0"/>
              </a:rPr>
              <a:t>Каргопольского</a:t>
            </a:r>
            <a:r>
              <a:rPr lang="ru-RU" sz="1600" b="1" i="1" dirty="0" smtClean="0">
                <a:latin typeface="Cambria" pitchFamily="18" charset="0"/>
              </a:rPr>
              <a:t> драгунского полка</a:t>
            </a:r>
          </a:p>
          <a:p>
            <a:pPr algn="r"/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683568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83568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5602" name="Picture 2" descr="E:\сканирование0046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043608" y="260648"/>
              <a:ext cx="4536504" cy="6421681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076057" y="407566"/>
            <a:ext cx="1760396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Штаб-трубач Московского драгунского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683568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83568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0482" name="Picture 2" descr="E:\сканирование0041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043608" y="260648"/>
              <a:ext cx="4536504" cy="6381328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550535" y="669876"/>
            <a:ext cx="1877449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</a:t>
            </a:r>
          </a:p>
          <a:p>
            <a:pPr algn="ctr"/>
            <a:r>
              <a:rPr lang="ru-RU" sz="1600" b="1" i="1" dirty="0" smtClean="0">
                <a:latin typeface="Cambria" pitchFamily="18" charset="0"/>
              </a:rPr>
              <a:t>Лейб-гвардии Драгунского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0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0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5122" name="Picture 2" descr="E:\сканирование0026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251520" y="260648"/>
              <a:ext cx="4608512" cy="6393051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4860032" y="908720"/>
            <a:ext cx="1979712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Штандарт-юнкер Его Величества Кирасирского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971600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71600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7650" name="Picture 2" descr="E:\сканирование0048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331640" y="256483"/>
              <a:ext cx="4536504" cy="638549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88449" y="278777"/>
            <a:ext cx="2299575" cy="156966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endParaRPr lang="ru-RU" sz="1600" b="1" i="1" dirty="0" smtClean="0">
              <a:latin typeface="Cambria" pitchFamily="18" charset="0"/>
            </a:endParaRPr>
          </a:p>
          <a:p>
            <a:pPr algn="r"/>
            <a:r>
              <a:rPr lang="ru-RU" sz="1600" b="1" i="1" dirty="0" smtClean="0">
                <a:latin typeface="Cambria" pitchFamily="18" charset="0"/>
              </a:rPr>
              <a:t>Штаб-трубач Екатеринославского  и трубач Орденского кирасирских полков</a:t>
            </a:r>
          </a:p>
          <a:p>
            <a:pPr algn="r"/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971600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971600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2290" name="Picture 2" descr="E:\сканирование0033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259631" y="260648"/>
              <a:ext cx="4610485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15550" y="1199654"/>
            <a:ext cx="1704385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Рядовой Новгородского кирасирского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395536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95536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8434" name="Picture 2" descr="E:\сканирование0039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683568" y="260648"/>
              <a:ext cx="4608512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4860032" y="836712"/>
            <a:ext cx="1632377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Псковского кирасирского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539552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539552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6146" name="Picture 2" descr="E:\сканирование0027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27585" y="260648"/>
              <a:ext cx="4608511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5300663" y="868013"/>
            <a:ext cx="1647600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500" b="1" i="1" dirty="0" smtClean="0">
                <a:latin typeface="Cambria" pitchFamily="18" charset="0"/>
              </a:rPr>
              <a:t>Рядовой Астраханского кирасирского полка</a:t>
            </a:r>
            <a:endParaRPr lang="ru-RU" sz="15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46" name="Группа 45"/>
          <p:cNvGrpSpPr/>
          <p:nvPr/>
        </p:nvGrpSpPr>
        <p:grpSpPr>
          <a:xfrm>
            <a:off x="539552" y="260648"/>
            <a:ext cx="3888432" cy="3765140"/>
            <a:chOff x="539552" y="404664"/>
            <a:chExt cx="3888432" cy="3765140"/>
          </a:xfrm>
        </p:grpSpPr>
        <p:grpSp>
          <p:nvGrpSpPr>
            <p:cNvPr id="30" name="Группа 37"/>
            <p:cNvGrpSpPr/>
            <p:nvPr/>
          </p:nvGrpSpPr>
          <p:grpSpPr>
            <a:xfrm>
              <a:off x="539552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35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7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6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474" name="Picture 2" descr="Медаль в память 100-летия Отечественной войны 1812 года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5576" y="548680"/>
              <a:ext cx="3384376" cy="3456384"/>
            </a:xfrm>
            <a:prstGeom prst="rect">
              <a:avLst/>
            </a:prstGeom>
            <a:noFill/>
          </p:spPr>
        </p:pic>
      </p:grpSp>
      <p:grpSp>
        <p:nvGrpSpPr>
          <p:cNvPr id="47" name="Группа 46"/>
          <p:cNvGrpSpPr/>
          <p:nvPr/>
        </p:nvGrpSpPr>
        <p:grpSpPr>
          <a:xfrm>
            <a:off x="4788024" y="260648"/>
            <a:ext cx="3888432" cy="3765140"/>
            <a:chOff x="4788024" y="404664"/>
            <a:chExt cx="3888432" cy="3765140"/>
          </a:xfrm>
        </p:grpSpPr>
        <p:grpSp>
          <p:nvGrpSpPr>
            <p:cNvPr id="39" name="Группа 37"/>
            <p:cNvGrpSpPr/>
            <p:nvPr/>
          </p:nvGrpSpPr>
          <p:grpSpPr>
            <a:xfrm>
              <a:off x="4788024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42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4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5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43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5476" name="Picture 4" descr="Медаль в память 100-летия Отечественной войны 1812 года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5025430" y="548680"/>
              <a:ext cx="3384376" cy="3456384"/>
            </a:xfrm>
            <a:prstGeom prst="rect">
              <a:avLst/>
            </a:prstGeom>
            <a:noFill/>
          </p:spPr>
        </p:pic>
      </p:grpSp>
      <p:sp>
        <p:nvSpPr>
          <p:cNvPr id="48" name="Прямоугольник 47"/>
          <p:cNvSpPr/>
          <p:nvPr/>
        </p:nvSpPr>
        <p:spPr>
          <a:xfrm>
            <a:off x="539552" y="4005064"/>
            <a:ext cx="8136904" cy="2031325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Медаль в память 100-летия Отечественной войны 1812 года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Была учреждена в </a:t>
            </a:r>
            <a:r>
              <a:rPr lang="ru-RU" b="1" dirty="0" smtClean="0">
                <a:latin typeface="Cambria" pitchFamily="18" charset="0"/>
              </a:rPr>
              <a:t>1912 году </a:t>
            </a:r>
            <a:r>
              <a:rPr lang="ru-RU" dirty="0" smtClean="0">
                <a:latin typeface="Cambria" pitchFamily="18" charset="0"/>
              </a:rPr>
              <a:t>и предназначалась для награждения всех воинских чинов, участвовавших в войне 1812 года и их потомков по мужской линии. Помимо этого, награждались гражданские чины, священнослужители и лица, устраивавшие юбилейные празднества. Изготавливали медаль из светлой бронзы. Всего было изготовлено 505 327 экземпляров этой медали.</a:t>
            </a:r>
            <a:endParaRPr lang="ru-RU" dirty="0">
              <a:latin typeface="Cambria" pitchFamily="18" charset="0"/>
            </a:endParaRPr>
          </a:p>
        </p:txBody>
      </p:sp>
      <p:grpSp>
        <p:nvGrpSpPr>
          <p:cNvPr id="53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4" name="Picture 4">
              <a:hlinkClick r:id="rId8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8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7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8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10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61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62" name="Picture 4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3" name="Прямоугольник 6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4" name="Прямоугольник 63">
              <a:hlinkClick r:id="rId11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65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6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1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7" name="Прямоугольник 6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251520" y="-315416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251520" y="-315416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9458" name="Picture 2" descr="E:\сканирование0040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539552" y="0"/>
              <a:ext cx="4608512" cy="6309320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3275856" y="395953"/>
            <a:ext cx="2592288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</a:t>
            </a:r>
            <a:r>
              <a:rPr lang="ru-RU" sz="1600" b="1" i="1" dirty="0" err="1" smtClean="0">
                <a:latin typeface="Cambria" pitchFamily="18" charset="0"/>
              </a:rPr>
              <a:t>Глуховского</a:t>
            </a:r>
            <a:r>
              <a:rPr lang="ru-RU" sz="1600" b="1" i="1" dirty="0" smtClean="0">
                <a:latin typeface="Cambria" pitchFamily="18" charset="0"/>
              </a:rPr>
              <a:t> кирасирского полка</a:t>
            </a:r>
          </a:p>
          <a:p>
            <a:pPr algn="ctr"/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20" y="-9383"/>
            <a:ext cx="5184577" cy="6867383"/>
            <a:chOff x="899592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99592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0242" name="Picture 2" descr="E:\сканирование0031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187624" y="260648"/>
              <a:ext cx="4608512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351008" y="319589"/>
            <a:ext cx="2004967" cy="8771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700" b="1" i="1" dirty="0" smtClean="0">
                <a:latin typeface="Cambria" pitchFamily="18" charset="0"/>
              </a:rPr>
              <a:t>Литаврщик Кавалерийского полка</a:t>
            </a:r>
            <a:endParaRPr lang="ru-RU" sz="17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1115616" y="-315416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1115616" y="-315416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5362" name="Picture 2" descr="E:\сканирование0036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403648" y="0"/>
              <a:ext cx="4608512" cy="633791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16441" y="764704"/>
            <a:ext cx="1628775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Рядовой </a:t>
            </a:r>
            <a:r>
              <a:rPr lang="ru-RU" sz="1600" b="1" i="1" dirty="0" err="1" smtClean="0">
                <a:latin typeface="Cambria" pitchFamily="18" charset="0"/>
              </a:rPr>
              <a:t>Нежинского</a:t>
            </a:r>
            <a:r>
              <a:rPr lang="ru-RU" sz="1600" b="1" i="1" dirty="0" smtClean="0">
                <a:latin typeface="Cambria" pitchFamily="18" charset="0"/>
              </a:rPr>
              <a:t> конно-егерского полка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755576" y="-17140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755576" y="-17140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8674" name="Picture 2" descr="E:\сканирование0049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115615" y="188640"/>
              <a:ext cx="4536505" cy="6264696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78416" y="692696"/>
            <a:ext cx="2040618" cy="107721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Штаб-офицер Лейб-гвардии Конного полка</a:t>
            </a:r>
            <a:endParaRPr lang="ru-RU" sz="1600" b="1" i="1" dirty="0">
              <a:latin typeface="Cambria" pitchFamily="18" charset="0"/>
            </a:endParaRPr>
          </a:p>
          <a:p>
            <a:pPr algn="ctr"/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395536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395536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7410" name="Picture 2" descr="E:\сканирование0038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755576" y="260648"/>
              <a:ext cx="4536504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435567" y="1340768"/>
            <a:ext cx="192040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Старший адъютант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-9383"/>
            <a:ext cx="5184577" cy="6867383"/>
            <a:chOff x="683568" y="-9383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683568" y="-9383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23554" name="Picture 2" descr="E:\сканирование0044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043608" y="260648"/>
              <a:ext cx="4536504" cy="6336704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2555776" y="1188041"/>
            <a:ext cx="1704385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ru-RU" sz="1600" b="1" i="1" dirty="0" smtClean="0">
                <a:latin typeface="Cambria" pitchFamily="18" charset="0"/>
              </a:rPr>
              <a:t>Кавалерийский генерал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Гульнара\Desktop\районный конкурс Юный программист-2012\0_5e45c_9e6e6e36_XL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4475" y="-57150"/>
            <a:ext cx="9448734" cy="708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051719" y="0"/>
            <a:ext cx="5184577" cy="6867383"/>
            <a:chOff x="827584" y="0"/>
            <a:chExt cx="5184577" cy="6867383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827584" y="0"/>
              <a:ext cx="5184577" cy="6867383"/>
              <a:chOff x="1331639" y="-225407"/>
              <a:chExt cx="5130569" cy="7083408"/>
            </a:xfrm>
          </p:grpSpPr>
          <p:grpSp>
            <p:nvGrpSpPr>
              <p:cNvPr id="14" name="Группа 30"/>
              <p:cNvGrpSpPr/>
              <p:nvPr/>
            </p:nvGrpSpPr>
            <p:grpSpPr>
              <a:xfrm rot="5400000">
                <a:off x="355220" y="751012"/>
                <a:ext cx="7083408" cy="5130569"/>
                <a:chOff x="215515" y="116632"/>
                <a:chExt cx="8676965" cy="5616624"/>
              </a:xfrm>
            </p:grpSpPr>
            <p:pic>
              <p:nvPicPr>
                <p:cNvPr id="16" name="Picture 2" descr="C:\Users\Гульнара\Desktop\сражения\11_averyanov_srazenie_za_Maloyaroslavec(1) (Large).jp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>
                  <a:off x="215515" y="116632"/>
                  <a:ext cx="8676965" cy="5616624"/>
                </a:xfrm>
                <a:prstGeom prst="rect">
                  <a:avLst/>
                </a:prstGeom>
                <a:noFill/>
              </p:spPr>
            </p:pic>
            <p:pic>
              <p:nvPicPr>
                <p:cNvPr id="17" name="Picture 2" descr="C:\Users\Гульнара\Desktop\сражения\при Вязьме (Large).jpg"/>
                <p:cNvPicPr>
                  <a:picLocks noChangeAspect="1" noChangeArrowheads="1"/>
                </p:cNvPicPr>
                <p:nvPr/>
              </p:nvPicPr>
              <p:blipFill>
                <a:blip r:embed="rId4" cstate="email"/>
                <a:srcRect/>
                <a:stretch>
                  <a:fillRect/>
                </a:stretch>
              </p:blipFill>
              <p:spPr bwMode="auto">
                <a:xfrm>
                  <a:off x="611560" y="544235"/>
                  <a:ext cx="7920880" cy="4715897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15" name="Picture 2" descr="E:\сканирование0022.jpg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1691680" y="103545"/>
                <a:ext cx="4485645" cy="6525344"/>
              </a:xfrm>
              <a:prstGeom prst="rect">
                <a:avLst/>
              </a:prstGeom>
              <a:noFill/>
            </p:spPr>
          </p:pic>
        </p:grpSp>
        <p:pic>
          <p:nvPicPr>
            <p:cNvPr id="11266" name="Picture 2" descr="E:\сканирование0032.jpg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1115616" y="260648"/>
              <a:ext cx="4594110" cy="6408712"/>
            </a:xfrm>
            <a:prstGeom prst="rect">
              <a:avLst/>
            </a:prstGeom>
            <a:noFill/>
          </p:spPr>
        </p:pic>
      </p:grpSp>
      <p:grpSp>
        <p:nvGrpSpPr>
          <p:cNvPr id="11" name="Группа 10"/>
          <p:cNvGrpSpPr/>
          <p:nvPr/>
        </p:nvGrpSpPr>
        <p:grpSpPr>
          <a:xfrm>
            <a:off x="7333959" y="6309320"/>
            <a:ext cx="1840587" cy="526540"/>
            <a:chOff x="7523094" y="5971421"/>
            <a:chExt cx="1620906" cy="886580"/>
          </a:xfrm>
        </p:grpSpPr>
        <p:pic>
          <p:nvPicPr>
            <p:cNvPr id="12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Прямоугольник 1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рямоугольник 19">
              <a:hlinkClick r:id="rId7" action="ppaction://hlinksldjump"/>
            </p:cNvPr>
            <p:cNvSpPr/>
            <p:nvPr/>
          </p:nvSpPr>
          <p:spPr>
            <a:xfrm>
              <a:off x="7523094" y="6044553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1" name="Группа 17"/>
          <p:cNvGrpSpPr/>
          <p:nvPr/>
        </p:nvGrpSpPr>
        <p:grpSpPr>
          <a:xfrm>
            <a:off x="4466" y="5649754"/>
            <a:ext cx="1831230" cy="548680"/>
            <a:chOff x="7560840" y="5971421"/>
            <a:chExt cx="1619672" cy="886580"/>
          </a:xfrm>
        </p:grpSpPr>
        <p:pic>
          <p:nvPicPr>
            <p:cNvPr id="22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Прямоугольник 22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5" name="Группа 21"/>
          <p:cNvGrpSpPr/>
          <p:nvPr/>
        </p:nvGrpSpPr>
        <p:grpSpPr>
          <a:xfrm>
            <a:off x="-36512" y="6289864"/>
            <a:ext cx="1872208" cy="568136"/>
            <a:chOff x="7528623" y="5971421"/>
            <a:chExt cx="1651887" cy="886580"/>
          </a:xfrm>
        </p:grpSpPr>
        <p:pic>
          <p:nvPicPr>
            <p:cNvPr id="26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Прямоугольник 26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29" name="Группа 4"/>
          <p:cNvGrpSpPr/>
          <p:nvPr/>
        </p:nvGrpSpPr>
        <p:grpSpPr>
          <a:xfrm>
            <a:off x="7376822" y="5688632"/>
            <a:ext cx="1767178" cy="548680"/>
            <a:chOff x="7564779" y="5971421"/>
            <a:chExt cx="1579221" cy="886580"/>
          </a:xfrm>
        </p:grpSpPr>
        <p:pic>
          <p:nvPicPr>
            <p:cNvPr id="30" name="Picture 4">
              <a:hlinkClick r:id="rId11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Прямоугольник 3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рямоугольник 31">
              <a:hlinkClick r:id="rId11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3491880" y="329404"/>
            <a:ext cx="3000529" cy="58477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latin typeface="Cambria" pitchFamily="18" charset="0"/>
              </a:rPr>
              <a:t>Кавалерийские офицеры в вицмундирах</a:t>
            </a:r>
            <a:endParaRPr lang="ru-RU" sz="1600" b="1" i="1" dirty="0">
              <a:latin typeface="Cambria" pitchFamily="18" charset="0"/>
            </a:endParaRPr>
          </a:p>
        </p:txBody>
      </p:sp>
      <p:pic>
        <p:nvPicPr>
          <p:cNvPr id="34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28143" y="-19024"/>
            <a:ext cx="1080813" cy="9997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email">
            <a:duotone>
              <a:prstClr val="black"/>
              <a:srgbClr val="E3E39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artisticPhotocopy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7151442" y="-19024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889768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ульнара\Desktop\районный конкурс Юный программист-2012\ksiega-gosci185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31" y="0"/>
            <a:ext cx="9253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40466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Источники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1560" y="1041023"/>
            <a:ext cx="38164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ru-RU" dirty="0" smtClean="0"/>
              <a:t>Интернет-проект 1812 г. - </a:t>
            </a:r>
            <a:r>
              <a:rPr lang="de-DE" dirty="0" smtClean="0">
                <a:hlinkClick r:id="rId3"/>
              </a:rPr>
              <a:t>http://www.museum.ru/1812/index.html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Отечественная война 1812 г. – </a:t>
            </a:r>
            <a:r>
              <a:rPr lang="de-DE" dirty="0" smtClean="0">
                <a:hlinkClick r:id="rId4"/>
              </a:rPr>
              <a:t>http://patrio.ru/index.htm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Русская армия 1812 г. Выпуск 2 - </a:t>
            </a:r>
            <a:r>
              <a:rPr lang="de-DE" dirty="0" smtClean="0">
                <a:hlinkClick r:id="rId5"/>
              </a:rPr>
              <a:t>http://adjudant.ru/table/Rus_Army_1812_2.asp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Музей-панорама «Бородинская битва» - </a:t>
            </a:r>
            <a:r>
              <a:rPr lang="de-DE" dirty="0" smtClean="0">
                <a:hlinkClick r:id="rId6"/>
              </a:rPr>
              <a:t>http://www.1812panorama.ru/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Портреты героев Отечественной войны 1812 г. - </a:t>
            </a:r>
            <a:r>
              <a:rPr lang="de-DE" dirty="0" smtClean="0">
                <a:hlinkClick r:id="rId7"/>
              </a:rPr>
              <a:t>http://www.hermitagemuseum.org/html_Ru/05/hm5_8_4.html</a:t>
            </a:r>
            <a:endParaRPr lang="ru-RU" dirty="0" smtClean="0"/>
          </a:p>
          <a:p>
            <a:pPr marL="457200" indent="-457200">
              <a:buAutoNum type="arabicPeriod"/>
            </a:pPr>
            <a:r>
              <a:rPr lang="ru-RU" dirty="0" smtClean="0"/>
              <a:t>Бородинское сражение - </a:t>
            </a:r>
            <a:r>
              <a:rPr lang="de-DE" dirty="0" smtClean="0">
                <a:hlinkClick r:id="rId8"/>
              </a:rPr>
              <a:t>http://www.varvar.ru/arhiv/slovo/borodinskoe_srajenie.html</a:t>
            </a:r>
            <a:endParaRPr lang="ru-RU" sz="2400" b="1" spc="50" dirty="0">
              <a:ln w="1143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grpSp>
        <p:nvGrpSpPr>
          <p:cNvPr id="7" name="Группа 17"/>
          <p:cNvGrpSpPr/>
          <p:nvPr/>
        </p:nvGrpSpPr>
        <p:grpSpPr>
          <a:xfrm>
            <a:off x="7034913" y="6093296"/>
            <a:ext cx="1964878" cy="548680"/>
            <a:chOff x="7560840" y="5971421"/>
            <a:chExt cx="1619672" cy="886580"/>
          </a:xfrm>
        </p:grpSpPr>
        <p:pic>
          <p:nvPicPr>
            <p:cNvPr id="10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11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932040" y="692696"/>
            <a:ext cx="381642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dirty="0" smtClean="0"/>
              <a:t>7.      Интерактивный комплекс «Отечественная война 1812 г.» - </a:t>
            </a:r>
            <a:r>
              <a:rPr lang="de-DE" dirty="0" smtClean="0">
                <a:hlinkClick r:id="rId12"/>
              </a:rPr>
              <a:t>http://www.metodkabinet.eu/UIK/1812/2_Istoria_1812_Resurs.html</a:t>
            </a:r>
            <a:endParaRPr lang="ru-RU" dirty="0" smtClean="0"/>
          </a:p>
          <a:p>
            <a:pPr marL="457200" indent="-457200">
              <a:buAutoNum type="arabicPeriod" startAt="8"/>
            </a:pPr>
            <a:r>
              <a:rPr lang="ru-RU" dirty="0" smtClean="0"/>
              <a:t>Награды Отечественной войны 1812 г. – </a:t>
            </a:r>
            <a:r>
              <a:rPr lang="de-DE" dirty="0" smtClean="0">
                <a:hlinkClick r:id="rId13"/>
              </a:rPr>
              <a:t>http://www.borodino2012.net/?p=3822</a:t>
            </a:r>
            <a:endParaRPr lang="ru-RU" dirty="0" smtClean="0"/>
          </a:p>
          <a:p>
            <a:pPr marL="457200" indent="-457200">
              <a:buAutoNum type="arabicPeriod" startAt="8"/>
            </a:pPr>
            <a:r>
              <a:rPr lang="ru-RU" dirty="0" smtClean="0"/>
              <a:t>П.Гесс. Цикл полотен «Сражения 1812 г.» - </a:t>
            </a:r>
            <a:r>
              <a:rPr lang="de-DE" dirty="0" smtClean="0">
                <a:hlinkClick r:id="rId14"/>
              </a:rPr>
              <a:t>http://www.museum.ru/1812/Painting/gess/index.html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xmlns="" val="109981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Гульнара\Desktop\районный конкурс Юный программист-2012\ksiega-gosci185.g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531" y="0"/>
            <a:ext cx="9253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2" y="260648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О войне 1812 г.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568" y="836712"/>
            <a:ext cx="36724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Cambria" pitchFamily="18" charset="0"/>
              </a:rPr>
              <a:t>Это освободительная война России против агрессии наполеоновской Франции.</a:t>
            </a:r>
          </a:p>
          <a:p>
            <a:pPr algn="just"/>
            <a:r>
              <a:rPr lang="ru-RU" sz="1400" b="1" spc="50" dirty="0" smtClean="0">
                <a:ln w="11430"/>
                <a:latin typeface="Cambria" pitchFamily="18" charset="0"/>
              </a:rPr>
              <a:t>Вторжение войск Наполеона вызвано обострением российско-французских противоречий. </a:t>
            </a:r>
          </a:p>
          <a:p>
            <a:pPr algn="just"/>
            <a:r>
              <a:rPr lang="ru-RU" sz="1400" b="1" spc="50" dirty="0" smtClean="0">
                <a:ln w="11430"/>
                <a:latin typeface="Cambria" pitchFamily="18" charset="0"/>
              </a:rPr>
              <a:t>В начале войны «Великой армии» Наполеона (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ок</a:t>
            </a:r>
            <a:r>
              <a:rPr lang="ru-RU" sz="1400" b="1" spc="50" dirty="0" smtClean="0">
                <a:ln w="11430"/>
                <a:latin typeface="Cambria" pitchFamily="18" charset="0"/>
              </a:rPr>
              <a:t>. 610 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т.ч</a:t>
            </a:r>
            <a:r>
              <a:rPr lang="ru-RU" sz="1400" b="1" spc="50" dirty="0" smtClean="0">
                <a:ln w="11430"/>
                <a:latin typeface="Cambria" pitchFamily="18" charset="0"/>
              </a:rPr>
              <a:t>.) противостояли на западной границе 1-я (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М.Барклай</a:t>
            </a:r>
            <a:r>
              <a:rPr lang="ru-RU" sz="1400" b="1" spc="50" dirty="0" smtClean="0">
                <a:ln w="11430"/>
                <a:latin typeface="Cambria" pitchFamily="18" charset="0"/>
              </a:rPr>
              <a:t>-де-Толли) и 2-я (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П.Багратион</a:t>
            </a:r>
            <a:r>
              <a:rPr lang="ru-RU" sz="1400" b="1" spc="50" dirty="0" smtClean="0">
                <a:ln w="11430"/>
                <a:latin typeface="Cambria" pitchFamily="18" charset="0"/>
              </a:rPr>
              <a:t>) российские армии. </a:t>
            </a:r>
            <a:r>
              <a:rPr lang="ru-RU" sz="1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12 июня 1812 г. </a:t>
            </a:r>
            <a:r>
              <a:rPr lang="ru-RU" sz="1400" b="1" spc="50" dirty="0" smtClean="0">
                <a:ln w="11430"/>
                <a:latin typeface="Cambria" pitchFamily="18" charset="0"/>
              </a:rPr>
              <a:t>«Великая армия перешла через 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р.Неман</a:t>
            </a:r>
            <a:r>
              <a:rPr lang="ru-RU" sz="1400" b="1" spc="50" dirty="0" smtClean="0">
                <a:ln w="11430"/>
                <a:latin typeface="Cambria" pitchFamily="18" charset="0"/>
              </a:rPr>
              <a:t>. Российские армии с боями отступали на Восток, уклоняясь от попыток Наполеона втянуть их в сражения и разбить поодиночке. </a:t>
            </a:r>
          </a:p>
          <a:p>
            <a:pPr algn="just"/>
            <a:r>
              <a:rPr lang="ru-RU" sz="1400" b="1" spc="50" dirty="0" smtClean="0">
                <a:ln w="11430"/>
                <a:latin typeface="Cambria" pitchFamily="18" charset="0"/>
              </a:rPr>
              <a:t>22 июля две армии соединились у Смоленска. В ходе </a:t>
            </a:r>
            <a:r>
              <a:rPr lang="ru-RU" sz="1400" b="1" spc="50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itchFamily="18" charset="0"/>
              </a:rPr>
              <a:t>Смоленского сражения (4-6 августа) </a:t>
            </a:r>
            <a:r>
              <a:rPr lang="ru-RU" sz="1400" b="1" spc="50" dirty="0" smtClean="0">
                <a:ln w="11430"/>
                <a:latin typeface="Cambria" pitchFamily="18" charset="0"/>
              </a:rPr>
              <a:t>сорван план Наполеона разгромить основные силы российских войск. 8 августа главнокомандующим всеми действующими российскими армиями назначен </a:t>
            </a:r>
            <a:r>
              <a:rPr lang="ru-RU" sz="1400" b="1" spc="50" dirty="0" err="1" smtClean="0">
                <a:ln w="11430"/>
                <a:latin typeface="Cambria" pitchFamily="18" charset="0"/>
              </a:rPr>
              <a:t>М.И.Кутузов</a:t>
            </a:r>
            <a:r>
              <a:rPr lang="ru-RU" sz="1400" b="1" spc="50" dirty="0" smtClean="0">
                <a:ln w="11430"/>
                <a:latin typeface="Cambria" pitchFamily="18" charset="0"/>
              </a:rPr>
              <a:t>.</a:t>
            </a:r>
          </a:p>
          <a:p>
            <a:pPr algn="just"/>
            <a:endParaRPr lang="ru-RU" sz="1400" b="1" spc="50" dirty="0">
              <a:ln w="11430"/>
              <a:latin typeface="Cambria" pitchFamily="18" charset="0"/>
            </a:endParaRPr>
          </a:p>
        </p:txBody>
      </p:sp>
      <p:grpSp>
        <p:nvGrpSpPr>
          <p:cNvPr id="7" name="Группа 17"/>
          <p:cNvGrpSpPr/>
          <p:nvPr/>
        </p:nvGrpSpPr>
        <p:grpSpPr>
          <a:xfrm>
            <a:off x="7034913" y="6093296"/>
            <a:ext cx="1964878" cy="548680"/>
            <a:chOff x="7560840" y="5971421"/>
            <a:chExt cx="1619672" cy="886580"/>
          </a:xfrm>
        </p:grpSpPr>
        <p:pic>
          <p:nvPicPr>
            <p:cNvPr id="10" name="Picture 4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Прямоугольник 1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hlinkClick r:id="rId5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г</a:t>
              </a:r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лавный зал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4788024" y="836712"/>
            <a:ext cx="36724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</a:rPr>
              <a:t>26 августа  </a:t>
            </a:r>
            <a:r>
              <a:rPr lang="ru-RU" sz="1400" b="1" dirty="0" smtClean="0">
                <a:latin typeface="Cambria" pitchFamily="18" charset="0"/>
              </a:rPr>
              <a:t>произошло </a:t>
            </a: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</a:rPr>
              <a:t>Бородинское сражение. </a:t>
            </a:r>
            <a:r>
              <a:rPr lang="ru-RU" sz="1400" b="1" dirty="0" smtClean="0">
                <a:latin typeface="Cambria" pitchFamily="18" charset="0"/>
              </a:rPr>
              <a:t>1 сентября на военном совете в Филях принято решение оставить Москву. В сентябре-октябре Кутузов, осуществив </a:t>
            </a:r>
            <a:r>
              <a:rPr lang="ru-RU" sz="1400" b="1" dirty="0" err="1" smtClean="0">
                <a:latin typeface="Cambria" pitchFamily="18" charset="0"/>
              </a:rPr>
              <a:t>Тарутинский</a:t>
            </a:r>
            <a:r>
              <a:rPr lang="ru-RU" sz="1400" b="1" dirty="0" smtClean="0">
                <a:latin typeface="Cambria" pitchFamily="18" charset="0"/>
              </a:rPr>
              <a:t> марш-маневр, отвел войска в район </a:t>
            </a:r>
            <a:r>
              <a:rPr lang="ru-RU" sz="1400" b="1" dirty="0" err="1" smtClean="0">
                <a:latin typeface="Cambria" pitchFamily="18" charset="0"/>
              </a:rPr>
              <a:t>с.Тарутино</a:t>
            </a:r>
            <a:r>
              <a:rPr lang="ru-RU" sz="1400" b="1" dirty="0" smtClean="0">
                <a:latin typeface="Cambria" pitchFamily="18" charset="0"/>
              </a:rPr>
              <a:t>, пополнил армию, снабдил ее вооружением и боеприпасами. Попытки Наполеона вступить в переговоры были отвергнуты. Остававшиеся в  Москве французы терпели острый недостаток в продовольствии и снаряжении. 6 октября Наполеон оставил Москву и двинул армию в сторону Калуги, однако после </a:t>
            </a: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</a:rPr>
              <a:t>сражения под Малоярославцем (12 октября) </a:t>
            </a:r>
            <a:r>
              <a:rPr lang="ru-RU" sz="1400" b="1" dirty="0" smtClean="0">
                <a:latin typeface="Cambria" pitchFamily="18" charset="0"/>
              </a:rPr>
              <a:t>был вынужден отступать по разоренной Старой Смоленской дороге. </a:t>
            </a:r>
            <a:endParaRPr lang="ru-RU" sz="1400" b="1" dirty="0">
              <a:latin typeface="Cambria" pitchFamily="18" charset="0"/>
            </a:endParaRPr>
          </a:p>
          <a:p>
            <a:pPr algn="just"/>
            <a:r>
              <a:rPr lang="ru-RU" sz="1400" b="1" dirty="0" smtClean="0">
                <a:latin typeface="Cambria" pitchFamily="18" charset="0"/>
              </a:rPr>
              <a:t>В </a:t>
            </a:r>
            <a:r>
              <a:rPr lang="ru-RU" sz="1400" b="1" dirty="0" smtClean="0">
                <a:solidFill>
                  <a:srgbClr val="C00000"/>
                </a:solidFill>
                <a:latin typeface="Cambria" pitchFamily="18" charset="0"/>
              </a:rPr>
              <a:t>сражении при Березине 14-16 ноября </a:t>
            </a:r>
            <a:r>
              <a:rPr lang="ru-RU" sz="1400" b="1" dirty="0" smtClean="0">
                <a:latin typeface="Cambria" pitchFamily="18" charset="0"/>
              </a:rPr>
              <a:t>большая часть «Великой армии» была уничтожена или пленена. К середине декабря ее остатки изгнаны из России. Заграничные походы 1813-14 гг. завершились взятием Парижа и падением империи Наполеона.</a:t>
            </a:r>
          </a:p>
          <a:p>
            <a:pPr algn="just"/>
            <a:endParaRPr lang="ru-RU" sz="1400" b="1" spc="50" dirty="0">
              <a:ln w="11430"/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68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0" descr="C:\внеурочная деятельность\районный конкурс Юный программист-2012\background-49.jpg"/>
          <p:cNvPicPr>
            <a:picLocks noChangeAspect="1" noChangeArrowheads="1"/>
          </p:cNvPicPr>
          <p:nvPr/>
        </p:nvPicPr>
        <p:blipFill>
          <a:blip r:embed="rId2" cstate="email">
            <a:duotone>
              <a:prstClr val="black"/>
              <a:srgbClr val="C7C6A2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grpSp>
        <p:nvGrpSpPr>
          <p:cNvPr id="44" name="Группа 43"/>
          <p:cNvGrpSpPr/>
          <p:nvPr/>
        </p:nvGrpSpPr>
        <p:grpSpPr>
          <a:xfrm>
            <a:off x="683568" y="404664"/>
            <a:ext cx="3888432" cy="3765140"/>
            <a:chOff x="683568" y="404664"/>
            <a:chExt cx="3888432" cy="3765140"/>
          </a:xfrm>
        </p:grpSpPr>
        <p:grpSp>
          <p:nvGrpSpPr>
            <p:cNvPr id="37" name="Группа 37"/>
            <p:cNvGrpSpPr/>
            <p:nvPr/>
          </p:nvGrpSpPr>
          <p:grpSpPr>
            <a:xfrm>
              <a:off x="683568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38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42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43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9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500" name="Picture 4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899592" y="548680"/>
              <a:ext cx="3456384" cy="3456384"/>
            </a:xfrm>
            <a:prstGeom prst="rect">
              <a:avLst/>
            </a:prstGeom>
            <a:noFill/>
          </p:spPr>
        </p:pic>
      </p:grpSp>
      <p:grpSp>
        <p:nvGrpSpPr>
          <p:cNvPr id="49" name="Группа 10"/>
          <p:cNvGrpSpPr/>
          <p:nvPr/>
        </p:nvGrpSpPr>
        <p:grpSpPr>
          <a:xfrm>
            <a:off x="6408712" y="6309320"/>
            <a:ext cx="1619672" cy="526540"/>
            <a:chOff x="7560840" y="5971421"/>
            <a:chExt cx="1619672" cy="886580"/>
          </a:xfrm>
        </p:grpSpPr>
        <p:pic>
          <p:nvPicPr>
            <p:cNvPr id="50" name="Picture 4">
              <a:hlinkClick r:id="rId7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" name="Прямоугольник 50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>
              <a:hlinkClick r:id="rId7" action="ppaction://hlinksldjump"/>
            </p:cNvPr>
            <p:cNvSpPr/>
            <p:nvPr/>
          </p:nvSpPr>
          <p:spPr>
            <a:xfrm>
              <a:off x="7560840" y="6092667"/>
              <a:ext cx="1619672" cy="72552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героев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3" name="Группа 17"/>
          <p:cNvGrpSpPr/>
          <p:nvPr/>
        </p:nvGrpSpPr>
        <p:grpSpPr>
          <a:xfrm>
            <a:off x="2915816" y="6309320"/>
            <a:ext cx="1619672" cy="548680"/>
            <a:chOff x="7560840" y="5971421"/>
            <a:chExt cx="1619672" cy="886580"/>
          </a:xfrm>
        </p:grpSpPr>
        <p:pic>
          <p:nvPicPr>
            <p:cNvPr id="54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Прямоугольник 5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hlinkClick r:id="rId9" action="ppaction://hlinksldjump"/>
            </p:cNvPr>
            <p:cNvSpPr/>
            <p:nvPr/>
          </p:nvSpPr>
          <p:spPr>
            <a:xfrm>
              <a:off x="7560840" y="6087773"/>
              <a:ext cx="1619672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славы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57" name="Группа 21"/>
          <p:cNvGrpSpPr/>
          <p:nvPr/>
        </p:nvGrpSpPr>
        <p:grpSpPr>
          <a:xfrm>
            <a:off x="971600" y="6289864"/>
            <a:ext cx="1872208" cy="568136"/>
            <a:chOff x="7528623" y="5971421"/>
            <a:chExt cx="1651887" cy="886580"/>
          </a:xfrm>
        </p:grpSpPr>
        <p:pic>
          <p:nvPicPr>
            <p:cNvPr id="58" name="Picture 4">
              <a:hlinkClick r:id="rId9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Прямоугольник 58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0" name="Прямоугольник 59">
              <a:hlinkClick r:id="rId10" action="ppaction://hlinksldjump"/>
            </p:cNvPr>
            <p:cNvSpPr/>
            <p:nvPr/>
          </p:nvSpPr>
          <p:spPr>
            <a:xfrm>
              <a:off x="7528623" y="6085602"/>
              <a:ext cx="1651887" cy="672402"/>
            </a:xfrm>
            <a:prstGeom prst="rect">
              <a:avLst/>
            </a:prstGeom>
            <a:noFill/>
          </p:spPr>
          <p:txBody>
            <a:bodyPr wrap="square" lIns="91440" tIns="45720" rIns="91440" bIns="45720" anchor="ctr" anchorCtr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баталий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4788024" y="404664"/>
            <a:ext cx="3888432" cy="3765140"/>
            <a:chOff x="4788024" y="404664"/>
            <a:chExt cx="3888432" cy="3765140"/>
          </a:xfrm>
        </p:grpSpPr>
        <p:grpSp>
          <p:nvGrpSpPr>
            <p:cNvPr id="22" name="Группа 37"/>
            <p:cNvGrpSpPr/>
            <p:nvPr/>
          </p:nvGrpSpPr>
          <p:grpSpPr>
            <a:xfrm>
              <a:off x="4788024" y="404664"/>
              <a:ext cx="3888432" cy="3765140"/>
              <a:chOff x="1187624" y="476672"/>
              <a:chExt cx="4104456" cy="4701244"/>
            </a:xfrm>
          </p:grpSpPr>
          <p:grpSp>
            <p:nvGrpSpPr>
              <p:cNvPr id="30" name="Группа 34"/>
              <p:cNvGrpSpPr/>
              <p:nvPr/>
            </p:nvGrpSpPr>
            <p:grpSpPr>
              <a:xfrm>
                <a:off x="1187624" y="476672"/>
                <a:ext cx="4104456" cy="4701244"/>
                <a:chOff x="179512" y="476672"/>
                <a:chExt cx="4248472" cy="4845260"/>
              </a:xfrm>
            </p:grpSpPr>
            <p:pic>
              <p:nvPicPr>
                <p:cNvPr id="35" name="Picture 2" descr="C:\Users\Гульнара\Desktop\Рисунок1.png"/>
                <p:cNvPicPr>
                  <a:picLocks noChangeAspect="1" noChangeArrowheads="1"/>
                </p:cNvPicPr>
                <p:nvPr/>
              </p:nvPicPr>
              <p:blipFill>
                <a:blip r:embed="rId3" cstate="email"/>
                <a:srcRect/>
                <a:stretch>
                  <a:fillRect/>
                </a:stretch>
              </p:blipFill>
              <p:spPr bwMode="auto">
                <a:xfrm rot="5400000">
                  <a:off x="-118882" y="775066"/>
                  <a:ext cx="4845260" cy="4248472"/>
                </a:xfrm>
                <a:prstGeom prst="rect">
                  <a:avLst/>
                </a:prstGeom>
                <a:noFill/>
              </p:spPr>
            </p:pic>
            <p:pic>
              <p:nvPicPr>
                <p:cNvPr id="36" name="Picture 2"/>
                <p:cNvPicPr>
                  <a:picLocks noChangeAspect="1" noChangeArrowheads="1"/>
                </p:cNvPicPr>
                <p:nvPr/>
              </p:nvPicPr>
              <p:blipFill>
                <a:blip r:embed="rId4" cstate="email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544" y="692696"/>
                  <a:ext cx="3672408" cy="443092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4" name="Picture 2" descr="C:\Users\Гульнара\Desktop\конкурс Отеч.война\Платов.png"/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3648" y="692696"/>
                <a:ext cx="3588121" cy="4320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06502" name="Picture 6" descr="Нажмите на изображение, чтобы его закрыть."/>
            <p:cNvPicPr>
              <a:picLocks noChangeAspect="1" noChangeArrowheads="1"/>
            </p:cNvPicPr>
            <p:nvPr/>
          </p:nvPicPr>
          <p:blipFill>
            <a:blip r:embed="rId11" cstate="email"/>
            <a:srcRect/>
            <a:stretch>
              <a:fillRect/>
            </a:stretch>
          </p:blipFill>
          <p:spPr bwMode="auto">
            <a:xfrm>
              <a:off x="5004048" y="548680"/>
              <a:ext cx="3456384" cy="3456384"/>
            </a:xfrm>
            <a:prstGeom prst="rect">
              <a:avLst/>
            </a:prstGeom>
            <a:noFill/>
          </p:spPr>
        </p:pic>
      </p:grpSp>
      <p:sp>
        <p:nvSpPr>
          <p:cNvPr id="64" name="Прямоугольник 63"/>
          <p:cNvSpPr/>
          <p:nvPr/>
        </p:nvSpPr>
        <p:spPr>
          <a:xfrm>
            <a:off x="755576" y="4149080"/>
            <a:ext cx="7920880" cy="1908215"/>
          </a:xfrm>
          <a:prstGeom prst="rect">
            <a:avLst/>
          </a:prstGeom>
          <a:solidFill>
            <a:srgbClr val="C7C6A2"/>
          </a:solidFill>
        </p:spPr>
        <p:txBody>
          <a:bodyPr wrap="square">
            <a:spAutoFit/>
          </a:bodyPr>
          <a:lstStyle/>
          <a:p>
            <a:pPr algn="ctr"/>
            <a:endParaRPr lang="ru-RU" sz="1000" b="1" dirty="0" smtClean="0">
              <a:solidFill>
                <a:srgbClr val="FF0000"/>
              </a:solidFill>
              <a:latin typeface="Cambria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Настольная памятная медаль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ambria" pitchFamily="18" charset="0"/>
              </a:rPr>
              <a:t> «В память о Бородинском сражении»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Автор – </a:t>
            </a:r>
            <a:r>
              <a:rPr lang="ru-RU" dirty="0" err="1" smtClean="0">
                <a:latin typeface="Cambria" pitchFamily="18" charset="0"/>
              </a:rPr>
              <a:t>Голованева</a:t>
            </a:r>
            <a:r>
              <a:rPr lang="ru-RU" dirty="0" smtClean="0">
                <a:latin typeface="Cambria" pitchFamily="18" charset="0"/>
              </a:rPr>
              <a:t> Н.</a:t>
            </a:r>
          </a:p>
          <a:p>
            <a:pPr algn="just"/>
            <a:r>
              <a:rPr lang="ru-RU" dirty="0" smtClean="0">
                <a:latin typeface="Cambria" pitchFamily="18" charset="0"/>
              </a:rPr>
              <a:t>Медаль разработана в </a:t>
            </a:r>
            <a:r>
              <a:rPr lang="ru-RU" b="1" dirty="0" smtClean="0">
                <a:latin typeface="Cambria" pitchFamily="18" charset="0"/>
              </a:rPr>
              <a:t>2007 г.</a:t>
            </a:r>
            <a:r>
              <a:rPr lang="ru-RU" dirty="0" smtClean="0">
                <a:latin typeface="Cambria" pitchFamily="18" charset="0"/>
              </a:rPr>
              <a:t> РОО «Академия русской символики «Марс» и выпущена тиражом в 100 экземпляров  медальерной фирмой «Орел и Ко».</a:t>
            </a:r>
            <a:endParaRPr lang="ru-RU" dirty="0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61" name="Picture 4" descr="C:\Users\Гульнара\Desktop\nazad.gif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0" y="5892663"/>
            <a:ext cx="1043608" cy="9653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2" name="Picture 4" descr="C:\Users\Гульнара\Desktop\nazad.gif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 cstate="email">
            <a:duotone>
              <a:prstClr val="black"/>
              <a:srgbClr val="E3E39D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 flipH="1">
            <a:off x="8022572" y="5858248"/>
            <a:ext cx="1121428" cy="999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40" name="Группа 4"/>
          <p:cNvGrpSpPr/>
          <p:nvPr/>
        </p:nvGrpSpPr>
        <p:grpSpPr>
          <a:xfrm>
            <a:off x="4572000" y="6309320"/>
            <a:ext cx="1767178" cy="548680"/>
            <a:chOff x="7564779" y="5971421"/>
            <a:chExt cx="1579221" cy="886580"/>
          </a:xfrm>
        </p:grpSpPr>
        <p:pic>
          <p:nvPicPr>
            <p:cNvPr id="41" name="Picture 4">
              <a:hlinkClick r:id="rId1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779" y="5971421"/>
              <a:ext cx="1579221" cy="886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5" name="Прямоугольник 64"/>
            <p:cNvSpPr/>
            <p:nvPr/>
          </p:nvSpPr>
          <p:spPr>
            <a:xfrm>
              <a:off x="7668344" y="6093296"/>
              <a:ext cx="1363197" cy="648072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6" name="Прямоугольник 65">
              <a:hlinkClick r:id="rId13" action="ppaction://hlinksldjump"/>
            </p:cNvPr>
            <p:cNvSpPr/>
            <p:nvPr/>
          </p:nvSpPr>
          <p:spPr>
            <a:xfrm>
              <a:off x="7635885" y="6044400"/>
              <a:ext cx="1431889" cy="69624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ru-RU" sz="22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зал воинов</a:t>
              </a:r>
              <a:endParaRPr lang="ru-RU" sz="2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25613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3733</TotalTime>
  <Words>2167</Words>
  <Application>Microsoft Office PowerPoint</Application>
  <PresentationFormat>Экран (4:3)</PresentationFormat>
  <Paragraphs>645</Paragraphs>
  <Slides>88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8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Диляра</dc:creator>
  <cp:lastModifiedBy>re</cp:lastModifiedBy>
  <cp:revision>396</cp:revision>
  <dcterms:created xsi:type="dcterms:W3CDTF">2011-12-16T16:06:29Z</dcterms:created>
  <dcterms:modified xsi:type="dcterms:W3CDTF">2014-04-12T22:25:58Z</dcterms:modified>
</cp:coreProperties>
</file>