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3" r:id="rId18"/>
    <p:sldId id="281" r:id="rId19"/>
    <p:sldId id="283" r:id="rId20"/>
    <p:sldId id="282" r:id="rId21"/>
    <p:sldId id="284" r:id="rId22"/>
    <p:sldId id="264" r:id="rId23"/>
    <p:sldId id="285" r:id="rId24"/>
    <p:sldId id="265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678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51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475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79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13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391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080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161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97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53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475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35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660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883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57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4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4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4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784" y="188640"/>
            <a:ext cx="7772400" cy="1152128"/>
          </a:xfrm>
        </p:spPr>
        <p:txBody>
          <a:bodyPr anchor="t"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ЗОУО ДО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№809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2408684"/>
            <a:ext cx="8136904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живого организма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581128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</a:t>
            </a:r>
          </a:p>
          <a:p>
            <a:pPr lvl="0" algn="ctr">
              <a:spcBef>
                <a:spcPct val="2000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50121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8917" y="5661248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 растений листья зелёные? </a:t>
            </a:r>
          </a:p>
        </p:txBody>
      </p:sp>
      <p:pic>
        <p:nvPicPr>
          <p:cNvPr id="7170" name="Picture 2" descr="http://medside.ru/wp-content/uploads/2011/06/prophilaktika-ra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757" y="1118410"/>
            <a:ext cx="6040872" cy="45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ld.college.ru/biology/course/content/chapter9/section1/paragraph5/images/0901050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493" y="644232"/>
            <a:ext cx="3067899" cy="24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2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4522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вещества вместе с водой добывает из почвы корень? </a:t>
            </a:r>
          </a:p>
        </p:txBody>
      </p:sp>
      <p:pic>
        <p:nvPicPr>
          <p:cNvPr id="8194" name="Picture 2" descr="http://www.totl1.com/dist-photo/kore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72" y="1268760"/>
            <a:ext cx="3590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1268760"/>
            <a:ext cx="5106519" cy="3886201"/>
          </a:xfrm>
          <a:prstGeom prst="rect">
            <a:avLst/>
          </a:prstGeom>
        </p:spPr>
      </p:pic>
      <p:pic>
        <p:nvPicPr>
          <p:cNvPr id="8202" name="Picture 10" descr="http://img.board.com.ua/a/1042610951/wm/0-vyigodnyie-tsenyi-na-udobreniy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59"/>
            <a:ext cx="2861267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6338" y="551723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созданные живым организмом, называют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chicco.com.ua/sale/pics_user/94137/330342/330342_20110519105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987" y="1156652"/>
            <a:ext cx="6108821" cy="40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65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22920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растения тянутся к свету, образуя усики,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высокие стебли? </a:t>
            </a:r>
          </a:p>
        </p:txBody>
      </p:sp>
      <p:pic>
        <p:nvPicPr>
          <p:cNvPr id="10242" name="Picture 2" descr="http://img.mota.ru/upload/wallpapers/2009/07/16/10/02/13186/nature_293-cro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00707"/>
            <a:ext cx="5904656" cy="44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47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4725" y="4182410"/>
            <a:ext cx="4567246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загадка: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Удивительное солнце: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солнце — сто оконцев,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оконцев тех глядят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Сотни маленьких ребят.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tc.ua/files/pics/box%282%29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1536"/>
            <a:ext cx="3923652" cy="36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2648135"/>
            <a:ext cx="2880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каком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организме идёт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речь?</a:t>
            </a: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за ребята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у этих ребят снаружи и внутри?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im4-tub-ru.yandex.net/i?id=333054188-17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528" y="1275552"/>
            <a:ext cx="2690071" cy="26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3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10" y="5013176"/>
            <a:ext cx="78488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русский учёный, изучавший процесс фотосинтеза, развил представление о космической роли зелёных растений.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t.foto.radikal.ru/0705/51/4b6afc5257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613988"/>
            <a:ext cx="5549828" cy="45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ollection.edu.yar.ru/dlrstore/0a26dfac-b019-46ab-946a-1cdfb4bd0f8c/%5BBIO6_04-29%5D_%5BPF_02%5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15344"/>
            <a:ext cx="2905125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4525" y="4736707"/>
            <a:ext cx="370845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Аркадьевич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Тимирязев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7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111197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чуде в животном мире идёт речь, Ответ на этот вопрос вам поможет найти  древнегреческий миф о Гермесе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Афродите.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размножается почкованием, при этом он не относится к царству Растений, а название ему присвоено в честь дочери Тифона и Ехидны, змееподобное чудовище с ядовитым дыханием, обитавшее в подземных водах, в древнегреческой мифологии убитое Гераклом в качестве одного из его двенадцати подвигов.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древнегреческой мифологии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Афина сказала следующие слова — Живи, непокорная. Но ты будешь вечно висеть и вечно ткать, и будет длиться это наказание и в твоём потомстве. Кого из живых организмов,  называют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Ара́хна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Арахнея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почему?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031" y="650305"/>
            <a:ext cx="394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капитану команды: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5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90541"/>
            <a:ext cx="609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конкурс «С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всё начинается?»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206203"/>
            <a:ext cx="266989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схему: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517" y="2060848"/>
            <a:ext cx="3580483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2060848"/>
            <a:ext cx="3112530" cy="2868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7250" y="3537012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8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68852"/>
            <a:ext cx="603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конкурс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чего всё начинается?»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0252" y="1183743"/>
            <a:ext cx="259295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2404284"/>
            <a:ext cx="3137598" cy="274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0523" y="2881825"/>
            <a:ext cx="3336206" cy="2257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6729" y="4814433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8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03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конкурс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чего всё начинается?»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725" y="530120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 схему, рассмотрев конкретный пример-появление нового организма в процессе размножения речного окуня.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xreferat.ru/image/71/1306578418_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71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851920" y="2780928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91880" y="3429000"/>
            <a:ext cx="1152128" cy="504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51920" y="4581128"/>
            <a:ext cx="7920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6" descr="http://book-ye.com.ua/wp-content/thumbnails/42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126" y="2276872"/>
            <a:ext cx="724260" cy="7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1763688" y="2780928"/>
            <a:ext cx="7200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63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124" y="112474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урока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знания по теме: «Особенности живого организма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питании живых организмов, их размножении и расселении на земной поверхности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приспособленности к среде обитания.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общебиологические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компетенции: ценностно-смысловые, образовательные, учебные, познавательные, информационно-коммуникативные,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общекультурные.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изучению предмета через игровую форму урока.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7223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22286"/>
            <a:ext cx="603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конкурс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чего всё начинается?»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117" y="5733256"/>
            <a:ext cx="883237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457700"/>
            <a:ext cx="612067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ошибку в схеме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im7-tub-ru.yandex.net/i?id=507323345-23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093" y="1154146"/>
            <a:ext cx="1794715" cy="15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rnever.pnzreg.ru/files/neverkino_pnzreg_ru/vsyakoe/zeml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306" y="3768650"/>
            <a:ext cx="1939517" cy="15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profi-forex.org/system/news/34_pshenic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099417"/>
            <a:ext cx="3502013" cy="21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237779" y="4275659"/>
            <a:ext cx="1185390" cy="504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713795" y="2710256"/>
            <a:ext cx="465310" cy="856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22286"/>
            <a:ext cx="603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конкурс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чего всё начинается?»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117" y="5733256"/>
            <a:ext cx="883237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457700"/>
            <a:ext cx="612067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ошибку в схеме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00650" y="4077072"/>
            <a:ext cx="1185390" cy="504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744269" y="2682297"/>
            <a:ext cx="465310" cy="856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vsja-ryba.ucoz.ru/_ph/1/2/144963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971" y="1127798"/>
            <a:ext cx="2256185" cy="14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fashionstylist.kupivip.ru/sites/fashion-kupivip/files/styles/step_full/public/main-1641-9f3c5408489153b9d51fc9b036b06c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872" y="3772273"/>
            <a:ext cx="1536105" cy="11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aaeweb.net/schedearticoli/anfibi/BufoBufoTadpol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294" y="1859744"/>
            <a:ext cx="4286926" cy="28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1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531405"/>
            <a:ext cx="538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конкурс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«Пищевая цепочка».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2986" y="515719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цепь питания из 3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звеньев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ней связь одних организмов с другими.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ttp://water-world.info/wp-content/uploads/2013/05/Norv-Sea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1601"/>
            <a:ext cx="4174504" cy="321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2008" y="1762356"/>
            <a:ext cx="4754487" cy="31807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73473" y="1102946"/>
            <a:ext cx="403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природе всё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взаимосвязано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2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531405"/>
            <a:ext cx="538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конкурс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«Пищевая цепочка».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2611" y="1340768"/>
            <a:ext cx="61055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8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2293" y="476672"/>
            <a:ext cx="425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урока.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916669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урока.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мы закрепили знания о …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Вспомнили…            Научились…      Достигли…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урока.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затруднялся (ась)…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почувствовал(а)…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мне понравилось…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следующей игре мне бы хотелось…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festival.1september.ru/articles/100137/img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58627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9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5825" y="2391286"/>
            <a:ext cx="2540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264295"/>
            <a:ext cx="3899755" cy="38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06392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этап.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Второй конкурс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всё начинается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Третий конкурс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«Пищевая цепочка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4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419" y="5589240"/>
            <a:ext cx="8190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которые питаются другими животными, называются…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6764" y="763496"/>
            <a:ext cx="7863964" cy="4825744"/>
          </a:xfrm>
          <a:prstGeom prst="rect">
            <a:avLst/>
          </a:prstGeom>
        </p:spPr>
      </p:pic>
      <p:pic>
        <p:nvPicPr>
          <p:cNvPr id="1032" name="Picture 8" descr="http://www.hairlife.ru/forum/extensions/hcs_image_uploader/uploads/60000/4500/64508/p17esjchfo1hnh18fl1po9se01ap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64" y="701298"/>
            <a:ext cx="7863964" cy="48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8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58924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которые питаются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растениями, называются…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48124" y="780170"/>
            <a:ext cx="6781244" cy="4809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778856"/>
            <a:ext cx="7216923" cy="49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1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21889"/>
            <a:ext cx="799288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называют организмы, которые питаются соками организма хозяина?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9751" y="845268"/>
            <a:ext cx="7037989" cy="4527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9751" y="650305"/>
            <a:ext cx="7062241" cy="48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0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poetryclub.com.ua/upload/poem_all/003409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8557"/>
            <a:ext cx="6894374" cy="32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700808"/>
            <a:ext cx="8784976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конце лета на оконных стёклах можно увидеть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мёртвых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мух, окружённых снежно-блестящим пятном?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0121" y="6916763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3518" y="5616439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Какой процесс изображён на рисунке? </a:t>
            </a:r>
            <a:endParaRPr lang="ru-RU" sz="2400" dirty="0"/>
          </a:p>
        </p:txBody>
      </p:sp>
      <p:pic>
        <p:nvPicPr>
          <p:cNvPr id="5122" name="Picture 2" descr="http://volgatehprom.ru/images/idoblog/upload/62/Leaf_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662" y="909176"/>
            <a:ext cx="5484167" cy="44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96662" y="909177"/>
            <a:ext cx="5644799" cy="46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7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050" y="188640"/>
            <a:ext cx="48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«Вопрос-ответ»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878497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589240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процесс протекает днём и ночью. </a:t>
            </a:r>
          </a:p>
        </p:txBody>
      </p:sp>
      <p:pic>
        <p:nvPicPr>
          <p:cNvPr id="6148" name="Picture 4" descr="http://900igr.net/datai/biologija/Dykhanie-gazoobmen/0009-005-Dykhanie-gazoobmen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960440" cy="47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9977" y="1009864"/>
            <a:ext cx="6780151" cy="45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6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</TotalTime>
  <Words>577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Натуральные материалы</vt:lpstr>
      <vt:lpstr>ЗОУО ДО Государственное бюджетное образовательное учреждение средняя общеобразовательная школа №809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средняя общеобразовательная школа №809</dc:title>
  <dc:creator>ъ3</dc:creator>
  <cp:lastModifiedBy>Roman</cp:lastModifiedBy>
  <cp:revision>38</cp:revision>
  <dcterms:created xsi:type="dcterms:W3CDTF">2014-01-30T09:10:40Z</dcterms:created>
  <dcterms:modified xsi:type="dcterms:W3CDTF">2014-04-09T16:33:06Z</dcterms:modified>
</cp:coreProperties>
</file>