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4" r:id="rId4"/>
    <p:sldId id="268" r:id="rId5"/>
    <p:sldId id="278" r:id="rId6"/>
    <p:sldId id="269" r:id="rId7"/>
    <p:sldId id="285" r:id="rId8"/>
    <p:sldId id="270" r:id="rId9"/>
    <p:sldId id="286" r:id="rId10"/>
    <p:sldId id="271" r:id="rId11"/>
    <p:sldId id="287" r:id="rId12"/>
    <p:sldId id="272" r:id="rId13"/>
    <p:sldId id="288" r:id="rId14"/>
    <p:sldId id="273" r:id="rId15"/>
    <p:sldId id="289" r:id="rId16"/>
    <p:sldId id="263" r:id="rId17"/>
    <p:sldId id="264" r:id="rId18"/>
    <p:sldId id="265" r:id="rId19"/>
    <p:sldId id="267" r:id="rId20"/>
    <p:sldId id="266" r:id="rId21"/>
    <p:sldId id="274" r:id="rId22"/>
    <p:sldId id="275" r:id="rId23"/>
    <p:sldId id="291" r:id="rId24"/>
    <p:sldId id="290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93" d="100"/>
          <a:sy n="93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600E4-A5DD-4614-B23A-6A6C06E2E2B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6043-24C9-4578-A091-3E9B96EB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enovo\Downloads\снежна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1428736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СОШ № 11 г. Екатеринбурга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2214554"/>
            <a:ext cx="592935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Тема урока: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Изонить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: заполнение угла.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Новогодняя ёлка»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478632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Исполнитель: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Monotype Corsiva" pitchFamily="66" charset="0"/>
              </a:rPr>
              <a:t>учитель начальных классов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Перетягина Анна Михайловна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214554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Восстанови цепь питания:</a:t>
            </a:r>
          </a:p>
          <a:p>
            <a:pPr algn="ctr"/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7187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тимофеевка         </a:t>
            </a:r>
            <a:r>
              <a:rPr lang="ru-RU" sz="3200" b="1" dirty="0" smtClean="0"/>
              <a:t>?</a:t>
            </a:r>
            <a:r>
              <a:rPr lang="ru-RU" sz="3200" dirty="0" smtClean="0"/>
              <a:t>          лиса</a:t>
            </a:r>
            <a:endParaRPr lang="ru-RU" sz="3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786182" y="3857628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929190" y="3857628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\Downloads\анимбел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3357554" cy="3714752"/>
          </a:xfrm>
          <a:prstGeom prst="rect">
            <a:avLst/>
          </a:prstGeom>
          <a:noFill/>
        </p:spPr>
      </p:pic>
      <p:pic>
        <p:nvPicPr>
          <p:cNvPr id="4098" name="Picture 2" descr="C:\Users\Lenovo\Downloads\коро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500298" cy="1785926"/>
          </a:xfrm>
          <a:prstGeom prst="rect">
            <a:avLst/>
          </a:prstGeom>
          <a:noFill/>
        </p:spPr>
      </p:pic>
      <p:pic>
        <p:nvPicPr>
          <p:cNvPr id="5122" name="Picture 2" descr="C:\Users\Lenovo\Downloads\д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</p:spPr>
      </p:pic>
      <p:pic>
        <p:nvPicPr>
          <p:cNvPr id="6146" name="Picture 2" descr="C:\Users\Lenovo\Downloads\анимышь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342899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071678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Анаграмма:</a:t>
            </a:r>
          </a:p>
          <a:p>
            <a:pPr algn="ctr"/>
            <a:endParaRPr lang="ru-RU" sz="4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04" y="2857496"/>
          <a:ext cx="5357850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</a:tblGrid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\Downloads\анимбел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786050" cy="2928934"/>
          </a:xfrm>
          <a:prstGeom prst="rect">
            <a:avLst/>
          </a:prstGeom>
          <a:noFill/>
        </p:spPr>
      </p:pic>
      <p:pic>
        <p:nvPicPr>
          <p:cNvPr id="4098" name="Picture 2" descr="C:\Users\Lenovo\Downloads\коро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500298" cy="2214554"/>
          </a:xfrm>
          <a:prstGeom prst="rect">
            <a:avLst/>
          </a:prstGeom>
          <a:noFill/>
        </p:spPr>
      </p:pic>
      <p:pic>
        <p:nvPicPr>
          <p:cNvPr id="5122" name="Picture 2" descr="C:\Users\Lenovo\Downloads\д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</p:spPr>
      </p:pic>
      <p:pic>
        <p:nvPicPr>
          <p:cNvPr id="6146" name="Picture 2" descr="C:\Users\Lenovo\Downloads\анимышь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3428992" cy="2857496"/>
          </a:xfrm>
          <a:prstGeom prst="rect">
            <a:avLst/>
          </a:prstGeom>
          <a:noFill/>
        </p:spPr>
      </p:pic>
      <p:pic>
        <p:nvPicPr>
          <p:cNvPr id="7170" name="Picture 2" descr="C:\Users\Lenovo\Downloads\клес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371477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071678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Чьи следы?</a:t>
            </a:r>
          </a:p>
          <a:p>
            <a:pPr algn="ctr"/>
            <a:endParaRPr lang="ru-RU" sz="4800" b="1" dirty="0"/>
          </a:p>
        </p:txBody>
      </p:sp>
      <p:pic>
        <p:nvPicPr>
          <p:cNvPr id="6146" name="Picture 2" descr="C:\Users\Lenovo\Downloads\следз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86058"/>
            <a:ext cx="359568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\Downloads\анимбел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00504"/>
            <a:ext cx="2786050" cy="2857496"/>
          </a:xfrm>
          <a:prstGeom prst="rect">
            <a:avLst/>
          </a:prstGeom>
          <a:noFill/>
        </p:spPr>
      </p:pic>
      <p:pic>
        <p:nvPicPr>
          <p:cNvPr id="4098" name="Picture 2" descr="C:\Users\Lenovo\Downloads\коро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500298" cy="2214554"/>
          </a:xfrm>
          <a:prstGeom prst="rect">
            <a:avLst/>
          </a:prstGeom>
          <a:noFill/>
        </p:spPr>
      </p:pic>
      <p:pic>
        <p:nvPicPr>
          <p:cNvPr id="5122" name="Picture 2" descr="C:\Users\Lenovo\Downloads\д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</p:spPr>
      </p:pic>
      <p:pic>
        <p:nvPicPr>
          <p:cNvPr id="6146" name="Picture 2" descr="C:\Users\Lenovo\Downloads\анимышь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3428992" cy="2857496"/>
          </a:xfrm>
          <a:prstGeom prst="rect">
            <a:avLst/>
          </a:prstGeom>
          <a:noFill/>
        </p:spPr>
      </p:pic>
      <p:pic>
        <p:nvPicPr>
          <p:cNvPr id="7170" name="Picture 2" descr="C:\Users\Lenovo\Downloads\клес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3714776" cy="2214554"/>
          </a:xfrm>
          <a:prstGeom prst="rect">
            <a:avLst/>
          </a:prstGeom>
          <a:noFill/>
        </p:spPr>
      </p:pic>
      <p:pic>
        <p:nvPicPr>
          <p:cNvPr id="8195" name="Picture 3" descr="C:\Users\Lenovo\Downloads\зая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000504"/>
            <a:ext cx="2928958" cy="28574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235743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Экологические связи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(невидимые нити) природы: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500306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ель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500306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нити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500306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украшения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enovo\Downloads\снежна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928802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Тема урока: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Изонить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: заполнение угла. Новогодняя ёлка»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500306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праздник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2786058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Раскрыть понятие «</a:t>
            </a:r>
            <a:r>
              <a:rPr lang="ru-RU" sz="2400" dirty="0" err="1" smtClean="0"/>
              <a:t>Изонить</a:t>
            </a:r>
            <a:r>
              <a:rPr lang="ru-RU" sz="24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Овладеть основным приёмом техники «</a:t>
            </a:r>
            <a:r>
              <a:rPr lang="ru-RU" sz="2400" dirty="0" err="1" smtClean="0"/>
              <a:t>Изонить</a:t>
            </a:r>
            <a:r>
              <a:rPr lang="ru-RU" sz="24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Создать художественный образ новогодней ёлки с помощью техники «</a:t>
            </a:r>
            <a:r>
              <a:rPr lang="ru-RU" sz="2400" dirty="0" err="1" smtClean="0"/>
              <a:t>Изонить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0002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Учебные задачи: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85736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Основной приём техники «</a:t>
            </a:r>
            <a:r>
              <a:rPr lang="ru-RU" sz="2800" b="1" dirty="0" err="1" smtClean="0"/>
              <a:t>Изонить</a:t>
            </a:r>
            <a:r>
              <a:rPr lang="ru-RU" sz="2800" b="1" dirty="0" smtClean="0"/>
              <a:t>»:</a:t>
            </a:r>
            <a:endParaRPr lang="ru-RU" sz="2800" b="1" dirty="0"/>
          </a:p>
        </p:txBody>
      </p:sp>
      <p:pic>
        <p:nvPicPr>
          <p:cNvPr id="7170" name="Picture 2" descr="C:\Users\Lenovo\Downloads\изони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5992"/>
            <a:ext cx="5929354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492919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Заполнение угла нитью: 6-6; 5-5; 4-4; 3-3; 2-2; 1-1.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71448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Анализ образца</a:t>
            </a:r>
            <a:endParaRPr lang="ru-RU" sz="4000" b="1" dirty="0"/>
          </a:p>
        </p:txBody>
      </p:sp>
      <p:pic>
        <p:nvPicPr>
          <p:cNvPr id="6" name="Рисунок 5" descr="DSC018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2428868"/>
            <a:ext cx="614366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71448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Анализ образца</a:t>
            </a:r>
            <a:endParaRPr lang="ru-RU" sz="4000" b="1" dirty="0"/>
          </a:p>
        </p:txBody>
      </p:sp>
      <p:pic>
        <p:nvPicPr>
          <p:cNvPr id="7" name="Рисунок 6" descr="DSC0185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728" y="2357430"/>
            <a:ext cx="635798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ownloads\снежна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Lenovo\Downloads\чайко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71546"/>
            <a:ext cx="2286016" cy="24288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342900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Пётр Ильич Чайковский</a:t>
            </a: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(1840  - 1893)</a:t>
            </a:r>
          </a:p>
          <a:p>
            <a:pPr algn="ctr"/>
            <a:r>
              <a:rPr lang="ru-RU" sz="3200" b="1" dirty="0" smtClean="0"/>
              <a:t>Фортепианный цикл</a:t>
            </a:r>
          </a:p>
          <a:p>
            <a:pPr algn="ctr"/>
            <a:r>
              <a:rPr lang="ru-RU" sz="3200" b="1" dirty="0" smtClean="0"/>
              <a:t>«Времена года»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571744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До новогоднего праздника, задумайтесь, какую ель нужно украшать, вспомнив невидимые нити природы.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ovo\Downloads\с новы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3116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С</a:t>
            </a:r>
            <a:r>
              <a:rPr lang="ru-RU" sz="8000" dirty="0" smtClean="0">
                <a:solidFill>
                  <a:srgbClr val="FFFF00"/>
                </a:solidFill>
              </a:rPr>
              <a:t>  </a:t>
            </a:r>
            <a:r>
              <a:rPr lang="ru-RU" sz="8000" b="1" dirty="0" smtClean="0">
                <a:solidFill>
                  <a:srgbClr val="FFFF00"/>
                </a:solidFill>
              </a:rPr>
              <a:t>кем дружит ель?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3116"/>
            <a:ext cx="5429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Загадка:</a:t>
            </a:r>
          </a:p>
          <a:p>
            <a:pPr algn="ctr"/>
            <a:r>
              <a:rPr lang="ru-RU" sz="2800" b="1" dirty="0" smtClean="0"/>
              <a:t>Рыжий маленький зверёк</a:t>
            </a:r>
          </a:p>
          <a:p>
            <a:pPr algn="ctr"/>
            <a:r>
              <a:rPr lang="ru-RU" sz="2800" b="1" dirty="0" smtClean="0"/>
              <a:t>По деревьям прыг да скок.</a:t>
            </a:r>
          </a:p>
          <a:p>
            <a:pPr algn="ctr"/>
            <a:r>
              <a:rPr lang="ru-RU" sz="2800" b="1" dirty="0" smtClean="0"/>
              <a:t>Он живёт не на земле,</a:t>
            </a:r>
          </a:p>
          <a:p>
            <a:pPr algn="ctr"/>
            <a:r>
              <a:rPr lang="ru-RU" sz="2800" b="1" dirty="0" smtClean="0"/>
              <a:t>А на дереве в дупле.</a:t>
            </a:r>
          </a:p>
          <a:p>
            <a:pPr algn="ctr"/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\Downloads\анимбел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84"/>
            <a:ext cx="342902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72 0.18843 L 0.31476 0.2831 " pathEditMode="relative" ptsTypes="AA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000240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Ребус:</a:t>
            </a:r>
          </a:p>
          <a:p>
            <a:pPr algn="ctr"/>
            <a:endParaRPr lang="ru-RU" sz="4800" b="1" dirty="0"/>
          </a:p>
        </p:txBody>
      </p:sp>
      <p:pic>
        <p:nvPicPr>
          <p:cNvPr id="5122" name="Picture 2" descr="C:\Users\Lenovo\Downloads\кор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496"/>
            <a:ext cx="2500330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857496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’’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335756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лёк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\Downloads\анимбел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3357554" cy="3714752"/>
          </a:xfrm>
          <a:prstGeom prst="rect">
            <a:avLst/>
          </a:prstGeom>
          <a:noFill/>
        </p:spPr>
      </p:pic>
      <p:pic>
        <p:nvPicPr>
          <p:cNvPr id="4098" name="Picture 2" descr="C:\Users\Lenovo\Downloads\коро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74"/>
            <a:ext cx="250029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07 -0.14908 L 0.73351 -0.75811 " pathEditMode="relative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ель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000240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Вопрос:</a:t>
            </a:r>
          </a:p>
          <a:p>
            <a:pPr algn="ctr"/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3000372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Кого называют санитаром леса или лесным доктором?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\Downloads\анимбел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3357554" cy="3714752"/>
          </a:xfrm>
          <a:prstGeom prst="rect">
            <a:avLst/>
          </a:prstGeom>
          <a:noFill/>
        </p:spPr>
      </p:pic>
      <p:pic>
        <p:nvPicPr>
          <p:cNvPr id="4098" name="Picture 2" descr="C:\Users\Lenovo\Downloads\коро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500298" cy="1785926"/>
          </a:xfrm>
          <a:prstGeom prst="rect">
            <a:avLst/>
          </a:prstGeom>
          <a:noFill/>
        </p:spPr>
      </p:pic>
      <p:pic>
        <p:nvPicPr>
          <p:cNvPr id="5122" name="Picture 2" descr="C:\Users\Lenovo\Downloads\д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64075"/>
            <a:ext cx="2925763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18264 L -0.00643 -0.686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199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Tata</cp:lastModifiedBy>
  <cp:revision>24</cp:revision>
  <dcterms:created xsi:type="dcterms:W3CDTF">2014-01-15T09:17:32Z</dcterms:created>
  <dcterms:modified xsi:type="dcterms:W3CDTF">2014-03-19T08:49:55Z</dcterms:modified>
</cp:coreProperties>
</file>