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9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927FDD-DF0F-414E-A6C9-410B4617B3B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80654-27FA-4A3A-86B8-C4D59AF043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enovo\Downloads\снежна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1428736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СОШ № 11 г. Екатеринбурга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2214554"/>
            <a:ext cx="592935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Тема урока: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Изонить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: заполнение угла.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Новогодняя ёлка»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478632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Исполнитель: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Monotype Corsiva" pitchFamily="66" charset="0"/>
              </a:rPr>
              <a:t>учитель начальных классов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Перетягина Анна Михайловна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44291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Познавательные УУД: </a:t>
            </a:r>
            <a:r>
              <a:rPr lang="ru-RU" sz="3200" dirty="0" smtClean="0"/>
              <a:t>умение работать по алгоритму, соотносить информацию со схемой;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50006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Познавательные УУД: </a:t>
            </a:r>
            <a:r>
              <a:rPr lang="ru-RU" sz="3200" dirty="0" smtClean="0"/>
              <a:t>умение сравнивать, классифицировать на основе существенных признаков; подведение под понятие</a:t>
            </a:r>
            <a:r>
              <a:rPr lang="ru-RU" sz="3200" smtClean="0"/>
              <a:t>; умение </a:t>
            </a:r>
            <a:r>
              <a:rPr lang="ru-RU" sz="3200" dirty="0" smtClean="0"/>
              <a:t>устанавливать причинно-следственные связи.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5357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Коммуникативные УУД: </a:t>
            </a:r>
            <a:r>
              <a:rPr lang="ru-RU" sz="3200" dirty="0" smtClean="0"/>
              <a:t>развитие устной монологической и диалогической речи; умение выражать мысли в соответствии с учебными задачами и условиями коммуникации;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5357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Коммуникативные УУД: </a:t>
            </a:r>
            <a:r>
              <a:rPr lang="ru-RU" sz="3200" dirty="0" smtClean="0"/>
              <a:t>сотрудничество с учителем; умение слушать и участвовать в коллективном обсуждении.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305800" cy="4786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Предметные результаты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технологии: </a:t>
            </a:r>
            <a:r>
              <a:rPr lang="ru-RU" sz="3200" dirty="0" smtClean="0"/>
              <a:t>овладеют основным приемом техники «</a:t>
            </a:r>
            <a:r>
              <a:rPr lang="ru-RU" sz="3200" dirty="0" err="1" smtClean="0"/>
              <a:t>Изонить</a:t>
            </a:r>
            <a:r>
              <a:rPr lang="ru-RU" sz="3200" dirty="0" smtClean="0"/>
              <a:t>» - заполнение угла; совершенствуют умения вдевать нить в иглу и завязывать узелок.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305800" cy="4786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Предметные результаты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окружающему миру: </a:t>
            </a:r>
            <a:r>
              <a:rPr lang="ru-RU" sz="2800" dirty="0" smtClean="0"/>
              <a:t>осознают понятия: «экологические связи», «экологическое равновесие» в природе.</a:t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305800" cy="4786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Технологии: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1.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/>
              <a:t>Организованной коммуникации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2.</a:t>
            </a:r>
            <a:r>
              <a:rPr lang="ru-RU" sz="3200" dirty="0" smtClean="0"/>
              <a:t> </a:t>
            </a:r>
            <a:r>
              <a:rPr lang="ru-RU" sz="3200" dirty="0" err="1" smtClean="0"/>
              <a:t>Здоровьесберегающая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394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Ресурсы </a:t>
            </a:r>
            <a:r>
              <a:rPr lang="ru-RU" sz="3200" b="1" dirty="0" smtClean="0">
                <a:solidFill>
                  <a:schemeClr val="tx1"/>
                </a:solidFill>
              </a:rPr>
              <a:t>(раздаточный материал):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1) инструкционная карта (в зависимости от количества групп);</a:t>
            </a:r>
            <a:br>
              <a:rPr lang="ru-RU" sz="3200" dirty="0" smtClean="0"/>
            </a:br>
            <a:r>
              <a:rPr lang="ru-RU" sz="3200" dirty="0" smtClean="0"/>
              <a:t>2) конверты со схемами углов (в зависимости от количества детей в группе);</a:t>
            </a:r>
            <a:br>
              <a:rPr lang="ru-RU" sz="3200" dirty="0" smtClean="0"/>
            </a:br>
            <a:r>
              <a:rPr lang="ru-RU" sz="3200" dirty="0" smtClean="0"/>
              <a:t>3) цветные жетоны (для разделения учащихся на группы);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394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Ресурсы </a:t>
            </a:r>
            <a:r>
              <a:rPr lang="ru-RU" sz="3200" b="1" dirty="0" smtClean="0">
                <a:solidFill>
                  <a:schemeClr val="tx1"/>
                </a:solidFill>
              </a:rPr>
              <a:t>(оборудование):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4) клубок ниток (для интерактивной игры «Паутинка»);</a:t>
            </a:r>
            <a:br>
              <a:rPr lang="ru-RU" sz="3200" dirty="0" smtClean="0"/>
            </a:br>
            <a:r>
              <a:rPr lang="ru-RU" sz="3200" dirty="0" smtClean="0"/>
              <a:t>5) диск П. И. Чайковский фортепианный цикл «Времена года».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Выставка творческих работ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714380"/>
          </a:xfrm>
        </p:spPr>
        <p:txBody>
          <a:bodyPr/>
          <a:lstStyle/>
          <a:p>
            <a:pPr algn="ctr"/>
            <a:r>
              <a:rPr lang="ru-RU" sz="1800" dirty="0" smtClean="0"/>
              <a:t>Продукт совместной деятельности Группы № 1 и Группы № 3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285860"/>
            <a:ext cx="4041775" cy="122874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Продукт совместной деятельности Группы № 2 и Группы № 4</a:t>
            </a:r>
          </a:p>
          <a:p>
            <a:endParaRPr lang="ru-RU" dirty="0"/>
          </a:p>
        </p:txBody>
      </p:sp>
      <p:pic>
        <p:nvPicPr>
          <p:cNvPr id="6" name="Содержимое 5" descr="DSC0184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00034" y="2143116"/>
            <a:ext cx="3714776" cy="4357718"/>
          </a:xfrm>
        </p:spPr>
      </p:pic>
      <p:pic>
        <p:nvPicPr>
          <p:cNvPr id="7" name="Содержимое 6" descr="DSC0185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3438" y="2143116"/>
            <a:ext cx="3929090" cy="4357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35004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Тип урока: </a:t>
            </a:r>
            <a:r>
              <a:rPr lang="ru-RU" dirty="0" smtClean="0"/>
              <a:t>интегрированный с элементами окружающего мира и музыки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DSC018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242889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4"/>
                </a:solidFill>
                <a:latin typeface="Monotype Corsiva" pitchFamily="66" charset="0"/>
              </a:rPr>
              <a:t>Благодарю </a:t>
            </a:r>
          </a:p>
          <a:p>
            <a:pPr algn="ctr"/>
            <a:r>
              <a:rPr lang="ru-RU" sz="8000" b="1" dirty="0" smtClean="0">
                <a:solidFill>
                  <a:schemeClr val="accent4"/>
                </a:solidFill>
                <a:latin typeface="Monotype Corsiva" pitchFamily="66" charset="0"/>
              </a:rPr>
              <a:t>за внимание!</a:t>
            </a:r>
            <a:endParaRPr lang="ru-RU" sz="8000" b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ovo\Downloads\с новы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Программа: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200" dirty="0" smtClean="0"/>
              <a:t>развивающая система Л. В. </a:t>
            </a:r>
            <a:r>
              <a:rPr lang="ru-RU" sz="3200" dirty="0" err="1" smtClean="0"/>
              <a:t>Занкова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400" b="1" dirty="0" smtClean="0">
                <a:solidFill>
                  <a:schemeClr val="tx1"/>
                </a:solidFill>
              </a:rPr>
              <a:t>Класс:</a:t>
            </a:r>
            <a:r>
              <a:rPr lang="ru-RU" sz="3200" dirty="0" smtClean="0"/>
              <a:t> </a:t>
            </a:r>
            <a:r>
              <a:rPr lang="ru-RU" sz="4000" dirty="0" smtClean="0"/>
              <a:t>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40005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 урока: </a:t>
            </a:r>
            <a:r>
              <a:rPr lang="ru-RU" sz="3600" dirty="0" smtClean="0"/>
              <a:t>создать условия для творческого моделирования художественного образа ели с помощью техники «</a:t>
            </a:r>
            <a:r>
              <a:rPr lang="ru-RU" sz="3600" dirty="0" err="1" smtClean="0"/>
              <a:t>Изонить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3929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Личностные УУД: </a:t>
            </a:r>
            <a:r>
              <a:rPr lang="ru-RU" sz="3200" dirty="0" smtClean="0"/>
              <a:t>формировать ценностное и уважительное отношение к совместной познавательной и творческой деятельности;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3929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Личностные УУД: </a:t>
            </a:r>
            <a:r>
              <a:rPr lang="ru-RU" sz="3200" dirty="0" smtClean="0"/>
              <a:t>формировать ценностное и бережное отношение к природе и природным объектам: животным и растениям; формировать экологическую культуру учащихся;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3929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Личностные УУД: </a:t>
            </a:r>
            <a:r>
              <a:rPr lang="ru-RU" sz="3200" dirty="0" smtClean="0"/>
              <a:t>формировать ценностное отношение к музыке; развивать эмоциональную сферу учащихся.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4572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Регулятивные УУД: </a:t>
            </a:r>
            <a:r>
              <a:rPr lang="ru-RU" sz="3200" dirty="0" err="1" smtClean="0"/>
              <a:t>целеполагание</a:t>
            </a:r>
            <a:r>
              <a:rPr lang="ru-RU" sz="3200" dirty="0" smtClean="0"/>
              <a:t> на уровне принятия и постановки учебных задач; умение работать по предложенному учителем плану;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44291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Регулятивные УУД: </a:t>
            </a:r>
            <a:r>
              <a:rPr lang="ru-RU" sz="3200" dirty="0" smtClean="0"/>
              <a:t>умение определять степень успешности выполнения своей работы и работы группы по достижению общей цели; самоконтроль и взаимоконтроль.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259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Тип урока: интегрированный с элементами окружающего мира и музыки</vt:lpstr>
      <vt:lpstr>Программа:   развивающая система Л. В. Занкова Класс: 3</vt:lpstr>
      <vt:lpstr>Цель урока: создать условия для творческого моделирования художественного образа ели с помощью техники «Изонить»</vt:lpstr>
      <vt:lpstr>Личностные УУД: формировать ценностное и уважительное отношение к совместной познавательной и творческой деятельности; </vt:lpstr>
      <vt:lpstr>Личностные УУД: формировать ценностное и бережное отношение к природе и природным объектам: животным и растениям; формировать экологическую культуру учащихся;</vt:lpstr>
      <vt:lpstr>Личностные УУД: формировать ценностное отношение к музыке; развивать эмоциональную сферу учащихся. </vt:lpstr>
      <vt:lpstr>Регулятивные УУД: целеполагание на уровне принятия и постановки учебных задач; умение работать по предложенному учителем плану;  </vt:lpstr>
      <vt:lpstr>Регулятивные УУД: умение определять степень успешности выполнения своей работы и работы группы по достижению общей цели; самоконтроль и взаимоконтроль.  </vt:lpstr>
      <vt:lpstr>Познавательные УУД: умение работать по алгоритму, соотносить информацию со схемой;   </vt:lpstr>
      <vt:lpstr>Познавательные УУД: умение сравнивать, классифицировать на основе существенных признаков; подведение под понятие; умение устанавливать причинно-следственные связи.   </vt:lpstr>
      <vt:lpstr>Коммуникативные УУД: развитие устной монологической и диалогической речи; умение выражать мысли в соответствии с учебными задачами и условиями коммуникации;    </vt:lpstr>
      <vt:lpstr>Коммуникативные УУД: сотрудничество с учителем; умение слушать и участвовать в коллективном обсуждении.    </vt:lpstr>
      <vt:lpstr>Предметные результаты  по технологии: овладеют основным приемом техники «Изонить» - заполнение угла; совершенствуют умения вдевать нить в иглу и завязывать узелок.     </vt:lpstr>
      <vt:lpstr>  Предметные результаты  по окружающему миру: осознают понятия: «экологические связи», «экологическое равновесие» в природе.      </vt:lpstr>
      <vt:lpstr>  Технологии:  1. Организованной коммуникации   2. Здоровьесберегающая      </vt:lpstr>
      <vt:lpstr>Ресурсы (раздаточный материал): 1) инструкционная карта (в зависимости от количества групп); 2) конверты со схемами углов (в зависимости от количества детей в группе); 3) цветные жетоны (для разделения учащихся на группы); </vt:lpstr>
      <vt:lpstr>Ресурсы (оборудование): 4) клубок ниток (для интерактивной игры «Паутинка»); 5) диск П. И. Чайковский фортепианный цикл «Времена года». </vt:lpstr>
      <vt:lpstr>Выставка творческих работ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Tata</cp:lastModifiedBy>
  <cp:revision>9</cp:revision>
  <dcterms:created xsi:type="dcterms:W3CDTF">2014-01-18T07:40:48Z</dcterms:created>
  <dcterms:modified xsi:type="dcterms:W3CDTF">2014-03-19T08:50:53Z</dcterms:modified>
</cp:coreProperties>
</file>