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4600"/>
  </p:normalViewPr>
  <p:slideViewPr>
    <p:cSldViewPr snapToGrid="0">
      <p:cViewPr varScale="1">
        <p:scale>
          <a:sx n="47" d="100"/>
          <a:sy n="47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F6DA26-30E5-4D13-8941-13174EB6A1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7991D3-F3FF-4192-B0C0-73EF4A8B37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62EA-C8D3-4579-9752-38C6B8D550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803E-053D-46E7-91AA-AE0AA355F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8845-6227-436A-9010-2F61B79C2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7402F-ACB5-4EEB-9523-88FC815E1C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E73D5-CE2F-4519-8DD0-3B80AC9A4B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634C-5CA0-44D2-8124-694B538B71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EFD6-5716-4E09-972E-58430AF55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58E05-6620-4D46-BB71-B5A04F21AD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6131-E520-4BC8-8CDA-F0C6EC089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A8E2-017F-447C-8827-23EC7B5A7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fld id="{A06EA7A9-B15E-41C9-A278-64B5AE67DB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blind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964" y="277585"/>
            <a:ext cx="4557307" cy="628650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16929" y="359229"/>
            <a:ext cx="43270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Tahoma" charset="0"/>
                <a:cs typeface="Arial" charset="0"/>
              </a:rPr>
              <a:t>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Вырывать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грибы и  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кустарники 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 корнем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5210356" y="0"/>
            <a:ext cx="39336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Разжигать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костёр в лесу без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взрослых.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2996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44860" cy="6858000"/>
          </a:xfrm>
          <a:prstGeom prst="rect">
            <a:avLst/>
          </a:prstGeom>
          <a:noFill/>
        </p:spPr>
      </p:pic>
      <p:sp>
        <p:nvSpPr>
          <p:cNvPr id="212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разжигай костёр в лесу без взрослых. Без взрослых с огнём развлекаться опасно – закончиться может забава ужасно. В лесу очень сухо бывает порой, костёр обернётся серьёзной бедой! Представьте, что пламя легко разгорится, начнёт полыхать, разбегаться искриться – его потушить невозможно тогда… пожары лесные – большая беда!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5124091" y="0"/>
            <a:ext cx="40199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Оставлять 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мусор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 лесу</a:t>
            </a:r>
          </a:p>
        </p:txBody>
      </p:sp>
      <p:pic>
        <p:nvPicPr>
          <p:cNvPr id="214021" name="Picture 5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5158595" cy="6858000"/>
          </a:xfrm>
          <a:prstGeom prst="rect">
            <a:avLst/>
          </a:prstGeom>
          <a:noFill/>
        </p:spPr>
      </p:pic>
      <p:sp>
        <p:nvSpPr>
          <p:cNvPr id="214022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оставляй мусор в лесу. Вы в поход пришли, ребята… отдохнуть, конечно, надо: поиграть и порезвиться, И наесться, и напиться… но вокруг остались банки, целлофан, железки, склянки… Оставлять их здесь нельзя! Не поленимся, друзья: мусор тут, в лесу, чужой, заберём его с собой!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6003986" y="241540"/>
            <a:ext cx="31400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Бить 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стекло 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5" name="Picture 5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38491" cy="6858000"/>
          </a:xfrm>
          <a:prstGeom prst="rect">
            <a:avLst/>
          </a:prstGeom>
          <a:noFill/>
        </p:spPr>
      </p:pic>
      <p:sp>
        <p:nvSpPr>
          <p:cNvPr id="21504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бейте стекло в лесу. Нельзя стекло в лесу кидать, нельзя бутылки разбивать; осколки острые опасны – О них порежешься ужасно! А если вдруг на них свалиться – В больнице можно очутиться! И обитателям лесным стекляшки тоже не нужны…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5089585" y="188913"/>
            <a:ext cx="40544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Вырезать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надписи </a:t>
            </a:r>
            <a:endParaRPr lang="ru-RU" sz="6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деревьях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070" name="Picture 6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539" y="0"/>
            <a:ext cx="4744528" cy="6804229"/>
          </a:xfrm>
          <a:prstGeom prst="rect">
            <a:avLst/>
          </a:prstGeom>
          <a:noFill/>
        </p:spPr>
      </p:pic>
      <p:sp>
        <p:nvSpPr>
          <p:cNvPr id="216071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вырезайте надписи на деревьях. Стоят деревья – великаны их не жалеют хулиганы И режут острыми ножами слова на дереве – «на память!». Но так жестоко поступать! Нельзя деревья обижать. Пускай они в лесу растут- добро и красоту несут…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4" name="Picture 6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44529" cy="6590581"/>
          </a:xfrm>
          <a:prstGeom prst="rect">
            <a:avLst/>
          </a:prstGeom>
          <a:noFill/>
        </p:spPr>
      </p:pic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692770" y="379562"/>
            <a:ext cx="44512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Вырывать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кустарники с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корнем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7093" name="Picture 5" descr="2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1779" y="3829661"/>
            <a:ext cx="2304602" cy="2510754"/>
          </a:xfrm>
          <a:prstGeom prst="rect">
            <a:avLst/>
          </a:prstGeom>
          <a:noFill/>
        </p:spPr>
      </p:pic>
      <p:sp>
        <p:nvSpPr>
          <p:cNvPr id="217095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вырывайте кустарники с корнем. Раз ты собрался по грибы – С собою острый нож бери; им аккуратно гриб срезай – В земле грибницу оставляй. А если встретил землянику, куст брусники иль черники – нежно ягодки сорви, А куст – оставь, побереги.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244860" y="1"/>
            <a:ext cx="38991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Сбивать мухоморы и прочие поганки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8117" name="Picture 5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5313872" cy="6858000"/>
          </a:xfrm>
          <a:prstGeom prst="rect">
            <a:avLst/>
          </a:prstGeom>
          <a:noFill/>
        </p:spPr>
      </p:pic>
      <p:sp>
        <p:nvSpPr>
          <p:cNvPr id="218118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портите несъедобные грибы. В лесу грибов различных много… ты несъедобные не трогай! В корзинку их не собирай, но и ногами не сбивай… нужны они лесным зверятам: лисичкам, ёжикам, зайчатам… Их только люди не едят: В поганках, мухоморах – яд! Но для зверья лесного всё ж тот гриб полезен и хорош.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2" name="Picture 6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513" y="0"/>
            <a:ext cx="3959225" cy="6625087"/>
          </a:xfrm>
          <a:prstGeom prst="rect">
            <a:avLst/>
          </a:prstGeom>
          <a:noFill/>
        </p:spPr>
      </p:pic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4485736" y="404813"/>
            <a:ext cx="44512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Убивать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лягушек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и обижать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змей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9141" name="Picture 5" descr="3d5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8766" y="5564877"/>
            <a:ext cx="844550" cy="991198"/>
          </a:xfrm>
          <a:prstGeom prst="rect">
            <a:avLst/>
          </a:prstGeom>
          <a:noFill/>
        </p:spPr>
      </p:pic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обижай змей. Ты, змею не обижай И, увидев, палку не хватай, не маши руками, не кричи – просто отойди и помолчи… Хоть опасны змеи, но нужны: чистоту беречь они должны; санитарам леса и воды ты не делай зла или беды…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83" y="470263"/>
            <a:ext cx="3801291" cy="54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6389" y="156754"/>
            <a:ext cx="4402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Ломать ветви деревьев и кустарников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23850" y="414068"/>
            <a:ext cx="86423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составлена и адаптирована  мною на основе  игрового дидактического  материала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«Береги живое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Студия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«Весна. Дизайн» г.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Киров.</a:t>
            </a: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скопирована на сайте- </a:t>
            </a:r>
            <a:r>
              <a:rPr lang="en-US" sz="4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viki.rdf.ru</a:t>
            </a:r>
            <a:endParaRPr lang="ru-RU" sz="4400" b="1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Конец. Презентация подготовлена на основе игрового дидактического материала «береги живое» студией «весна. Дизайн» г. Киров. Вы скачали эту презентацию на сайте- viki.Rdf.Ru.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4468482" y="128588"/>
            <a:ext cx="411184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charset="0"/>
                <a:cs typeface="Arial" charset="0"/>
              </a:rPr>
              <a:t>  </a:t>
            </a:r>
            <a:r>
              <a:rPr lang="ru-RU" sz="6000" b="1" dirty="0" smtClean="0">
                <a:solidFill>
                  <a:schemeClr val="folHlink"/>
                </a:solidFill>
                <a:latin typeface="Tahoma" charset="0"/>
                <a:cs typeface="Arial" charset="0"/>
              </a:rPr>
              <a:t>Разорять 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ahoma" charset="0"/>
                <a:cs typeface="Arial" charset="0"/>
              </a:rPr>
              <a:t> </a:t>
            </a:r>
            <a:r>
              <a:rPr lang="ru-RU" sz="6000" b="1" dirty="0">
                <a:solidFill>
                  <a:schemeClr val="folHlink"/>
                </a:solidFill>
                <a:latin typeface="Tahoma" charset="0"/>
                <a:cs typeface="Arial" charset="0"/>
              </a:rPr>
              <a:t>птичьи </a:t>
            </a:r>
            <a:endParaRPr lang="ru-RU" sz="6000" b="1" dirty="0" smtClean="0">
              <a:solidFill>
                <a:schemeClr val="folHlink"/>
              </a:solidFill>
              <a:latin typeface="Tahoma" charset="0"/>
              <a:cs typeface="Arial" charset="0"/>
            </a:endParaRPr>
          </a:p>
          <a:p>
            <a:r>
              <a:rPr lang="ru-RU" sz="6000" b="1" dirty="0" smtClean="0">
                <a:solidFill>
                  <a:schemeClr val="folHlink"/>
                </a:solidFill>
                <a:latin typeface="Tahoma" charset="0"/>
                <a:cs typeface="Arial" charset="0"/>
              </a:rPr>
              <a:t>Гнёзда</a:t>
            </a:r>
            <a:r>
              <a:rPr lang="ru-RU" sz="6000" b="1" dirty="0" smtClean="0">
                <a:latin typeface="Tahoma" charset="0"/>
                <a:cs typeface="Arial" charset="0"/>
              </a:rPr>
              <a:t> </a:t>
            </a:r>
            <a:endParaRPr lang="ru-RU" sz="6000" b="1" dirty="0">
              <a:latin typeface="Tahoma" charset="0"/>
              <a:cs typeface="Arial" charset="0"/>
            </a:endParaRPr>
          </a:p>
        </p:txBody>
      </p:sp>
      <p:pic>
        <p:nvPicPr>
          <p:cNvPr id="204805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3959225" cy="6478587"/>
          </a:xfrm>
          <a:prstGeom prst="rect">
            <a:avLst/>
          </a:prstGeom>
          <a:noFill/>
        </p:spPr>
      </p:pic>
      <p:sp>
        <p:nvSpPr>
          <p:cNvPr id="20480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разоряйте птичьи гнёзда. Дети запомнить должны И понять: гнёзда у птичек нельзя разорять! Если в траве увидали яйцо или услышали крики птенцов, не приближайтесь, не лезьте туда И не тревожьте ни птиц, ни гнезда.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4796287" y="534838"/>
            <a:ext cx="434771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Давить насекомых,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разорять муравейники 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29" name="Picture 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5827"/>
            <a:ext cx="4799282" cy="6003984"/>
          </a:xfrm>
          <a:prstGeom prst="rect">
            <a:avLst/>
          </a:prstGeom>
          <a:noFill/>
        </p:spPr>
      </p:pic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разоряйте муравейники. Муравьи – лесные санитары; так прозвали люди их недаром! Чтобы лес красив был и здоров, без личинок вредных и жуков, муравьи на страже день и ночь: гонят разных короедов прочь! Только ты им, друг мой, не мешай! Муравейники не разоряй! Эти санитары так нужны для лесов твоей родной страны!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5020574" y="241541"/>
            <a:ext cx="412342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Забирать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из леса домой животных</a:t>
            </a:r>
          </a:p>
        </p:txBody>
      </p:sp>
      <p:pic>
        <p:nvPicPr>
          <p:cNvPr id="206855" name="Picture 7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48045" cy="6858000"/>
          </a:xfrm>
          <a:prstGeom prst="rect">
            <a:avLst/>
          </a:prstGeom>
          <a:noFill/>
        </p:spPr>
      </p:pic>
      <p:sp>
        <p:nvSpPr>
          <p:cNvPr id="206856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забирай из леса домой животных. Для ёжиков и белок лес – это дом родной. Они живут там смело И летом и зимой: Поэтому не стоит их в город забирать… поверь: они в неволе не будут есть и спать… Находят пропитанье своих детей растят И уходить из леса нисколько не хотят…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5037826" y="293298"/>
            <a:ext cx="41061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Обижать 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лесных насекомых</a:t>
            </a:r>
          </a:p>
        </p:txBody>
      </p:sp>
      <p:pic>
        <p:nvPicPr>
          <p:cNvPr id="207879" name="Picture 7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03321" cy="6724803"/>
          </a:xfrm>
          <a:prstGeom prst="rect">
            <a:avLst/>
          </a:prstGeom>
          <a:noFill/>
        </p:spPr>
      </p:pic>
      <p:sp>
        <p:nvSpPr>
          <p:cNvPr id="207880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обижай лесных насекомых. В лесу летают мотыльки, ползут козявки и жуки… природа мать им жизнь дала. У них у всех свои дела. Ты их увидишь на пути – не обижай, а отойди ! без насекомых лес, друг мой И одинокий, и пустой…</a:t>
            </a:r>
          </a:p>
        </p:txBody>
      </p:sp>
      <p:pic>
        <p:nvPicPr>
          <p:cNvPr id="207877" name="Picture 5" descr="butterfly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2897" y="669505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8" descr="butterfly1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2346" y="4238895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3" name="Picture 7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44528" cy="6858000"/>
          </a:xfrm>
          <a:prstGeom prst="rect">
            <a:avLst/>
          </a:prstGeom>
          <a:noFill/>
        </p:spPr>
      </p:pic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4865297" y="404813"/>
            <a:ext cx="338155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рвать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полевые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цветы, собирать большие букеты 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901" name="Picture 5" descr="f1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076" y="2254909"/>
            <a:ext cx="1152525" cy="1152525"/>
          </a:xfrm>
          <a:prstGeom prst="rect">
            <a:avLst/>
          </a:prstGeom>
          <a:noFill/>
        </p:spPr>
      </p:pic>
      <p:pic>
        <p:nvPicPr>
          <p:cNvPr id="208902" name="Picture 6" descr="flowers3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3962" y="5139007"/>
            <a:ext cx="981075" cy="1304925"/>
          </a:xfrm>
          <a:prstGeom prst="rect">
            <a:avLst/>
          </a:prstGeom>
          <a:noFill/>
        </p:spPr>
      </p:pic>
      <p:sp>
        <p:nvSpPr>
          <p:cNvPr id="208905" name="Rectangle 9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рвите полевые цветы. Цветы украшают луга и леса но это не только природы краса- В них пчёлы находят целительный дар, И бабочки пьют из них сладкий нектар. Не надо, друзья, их бессмысленно рвать, не надо букеты из них составлять… завянут букеты…погибнут цветы… И больше не будет такой красоты!</a:t>
            </a:r>
          </a:p>
        </p:txBody>
      </p:sp>
      <p:pic>
        <p:nvPicPr>
          <p:cNvPr id="12" name="Picture 8" descr="butterfly1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01251" y="1478442"/>
            <a:ext cx="952500" cy="962025"/>
          </a:xfrm>
          <a:prstGeom prst="rect">
            <a:avLst/>
          </a:prstGeom>
          <a:noFill/>
        </p:spPr>
      </p:pic>
      <p:pic>
        <p:nvPicPr>
          <p:cNvPr id="14" name="Picture 4" descr="f7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88263" y="2117276"/>
            <a:ext cx="1455737" cy="138271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5503652" y="362308"/>
            <a:ext cx="36403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Рвать и бросать </a:t>
            </a:r>
            <a:r>
              <a:rPr lang="ru-RU" sz="4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4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</a:p>
          <a:p>
            <a:endParaRPr lang="ru-RU" sz="2400" b="1" dirty="0">
              <a:solidFill>
                <a:schemeClr val="folHlink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09925" name="Picture 5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120" y="-1"/>
            <a:ext cx="5095006" cy="6469811"/>
          </a:xfrm>
          <a:prstGeom prst="rect">
            <a:avLst/>
          </a:prstGeom>
          <a:noFill/>
        </p:spPr>
      </p:pic>
      <p:sp>
        <p:nvSpPr>
          <p:cNvPr id="20992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рвите редкие цветы. Есть цветочки редкие, белые и нежные: вам кивнут приветливо ландыши, подснежники… Только рвать не надо их – С ними лес добрей, светлей. Ведь теперь цветов таких очень мало на земле…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4830792" y="0"/>
            <a:ext cx="431320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Ловить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бабочек </a:t>
            </a:r>
            <a:endParaRPr lang="ru-RU" sz="6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6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стрекоз</a:t>
            </a:r>
          </a:p>
        </p:txBody>
      </p:sp>
      <p:pic>
        <p:nvPicPr>
          <p:cNvPr id="210949" name="Picture 5" descr="butterfly4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5229225"/>
            <a:ext cx="1438275" cy="1181100"/>
          </a:xfrm>
          <a:prstGeom prst="rect">
            <a:avLst/>
          </a:prstGeom>
          <a:noFill/>
        </p:spPr>
      </p:pic>
      <p:pic>
        <p:nvPicPr>
          <p:cNvPr id="210950" name="Picture 6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21175" cy="6478587"/>
          </a:xfrm>
          <a:prstGeom prst="rect">
            <a:avLst/>
          </a:prstGeom>
          <a:noFill/>
        </p:spPr>
      </p:pic>
      <p:pic>
        <p:nvPicPr>
          <p:cNvPr id="210951" name="Picture 7" descr="butterfly6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77892">
            <a:off x="7885113" y="65088"/>
            <a:ext cx="863600" cy="796925"/>
          </a:xfrm>
          <a:prstGeom prst="rect">
            <a:avLst/>
          </a:prstGeom>
          <a:noFill/>
        </p:spPr>
      </p:pic>
      <p:pic>
        <p:nvPicPr>
          <p:cNvPr id="210952" name="Picture 8" descr="butterfly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32453" y="2549615"/>
            <a:ext cx="952500" cy="952500"/>
          </a:xfrm>
          <a:prstGeom prst="rect">
            <a:avLst/>
          </a:prstGeom>
          <a:noFill/>
        </p:spPr>
      </p:pic>
      <p:pic>
        <p:nvPicPr>
          <p:cNvPr id="210953" name="Picture 9" descr="butterfly16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99184">
            <a:off x="4870987" y="5567363"/>
            <a:ext cx="855663" cy="554037"/>
          </a:xfrm>
          <a:prstGeom prst="rect">
            <a:avLst/>
          </a:prstGeom>
          <a:noFill/>
        </p:spPr>
      </p:pic>
      <p:sp>
        <p:nvSpPr>
          <p:cNvPr id="210954" name="Rectangle 10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ловите бабочек и стрекоз. Бабочка цветная над тобой порхает… стрекоза резвится, пляшет, веселится… Лету все так рады! Их ловить не надо… пусть себе летают, землю украшают…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5607170" y="293298"/>
            <a:ext cx="35368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Шуметь</a:t>
            </a:r>
          </a:p>
          <a:p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лесу.</a:t>
            </a:r>
            <a:endParaRPr lang="ru-RU" sz="6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Не шумите в лесу. У леса музыка своя… её послушайте друзья! Вот птичьи трели раздались, вот белка скачет вверх и вниз, А вот кузнечик затрещал, по ветке дятел застучал… Как много звуков тут и там! В лесу не нужен шум и гам: нельзя шуметь, галдеть, кричать И громко музыку включать!</a:t>
            </a:r>
          </a:p>
        </p:txBody>
      </p:sp>
      <p:pic>
        <p:nvPicPr>
          <p:cNvPr id="211974" name="Picture 6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pic>
        <p:nvPicPr>
          <p:cNvPr id="211973" name="Picture 5" descr="8h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4204" y="3778370"/>
            <a:ext cx="2951522" cy="2678801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ила в лесу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Правила в лесу</Template>
  <TotalTime>127</TotalTime>
  <Words>942</Words>
  <Application>Microsoft Office PowerPoint</Application>
  <PresentationFormat>Экран (4:3)</PresentationFormat>
  <Paragraphs>55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Правила в лесу</vt:lpstr>
      <vt:lpstr>Слайд 1</vt:lpstr>
      <vt:lpstr>Не разоряйте птичьи гнёзда. Дети запомнить должны И понять: гнёзда у птичек нельзя разорять! Если в траве увидали яйцо или услышали крики птенцов, не приближайтесь, не лезьте туда И не тревожьте ни птиц, ни гнезда.</vt:lpstr>
      <vt:lpstr>Не разоряйте муравейники. Муравьи – лесные санитары; так прозвали люди их недаром! Чтобы лес красив был и здоров, без личинок вредных и жуков, муравьи на страже день и ночь: гонят разных короедов прочь! Только ты им, друг мой, не мешай! Муравейники не разоряй! Эти санитары так нужны для лесов твоей родной страны!</vt:lpstr>
      <vt:lpstr>Не забирай из леса домой животных. Для ёжиков и белок лес – это дом родной. Они живут там смело И летом и зимой: Поэтому не стоит их в город забирать… поверь: они в неволе не будут есть и спать… Находят пропитанье своих детей растят И уходить из леса нисколько не хотят…</vt:lpstr>
      <vt:lpstr>Не обижай лесных насекомых. В лесу летают мотыльки, ползут козявки и жуки… природа мать им жизнь дала. У них у всех свои дела. Ты их увидишь на пути – не обижай, а отойди ! без насекомых лес, друг мой И одинокий, и пустой…</vt:lpstr>
      <vt:lpstr>Не рвите полевые цветы. Цветы украшают луга и леса но это не только природы краса- В них пчёлы находят целительный дар, И бабочки пьют из них сладкий нектар. Не надо, друзья, их бессмысленно рвать, не надо букеты из них составлять… завянут букеты…погибнут цветы… И больше не будет такой красоты!</vt:lpstr>
      <vt:lpstr>Не рвите редкие цветы. Есть цветочки редкие, белые и нежные: вам кивнут приветливо ландыши, подснежники… Только рвать не надо их – С ними лес добрей, светлей. Ведь теперь цветов таких очень мало на земле…</vt:lpstr>
      <vt:lpstr>Не ловите бабочек и стрекоз. Бабочка цветная над тобой порхает… стрекоза резвится, пляшет, веселится… Лету все так рады! Их ловить не надо… пусть себе летают, землю украшают…</vt:lpstr>
      <vt:lpstr>Не шумите в лесу. У леса музыка своя… её послушайте друзья! Вот птичьи трели раздались, вот белка скачет вверх и вниз, А вот кузнечик затрещал, по ветке дятел застучал… Как много звуков тут и там! В лесу не нужен шум и гам: нельзя шуметь, галдеть, кричать И громко музыку включать!</vt:lpstr>
      <vt:lpstr>Не разжигай костёр в лесу без взрослых. Без взрослых с огнём развлекаться опасно – закончиться может забава ужасно. В лесу очень сухо бывает порой, костёр обернётся серьёзной бедой! Представьте, что пламя легко разгорится, начнёт полыхать, разбегаться искриться – его потушить невозможно тогда… пожары лесные – большая беда!</vt:lpstr>
      <vt:lpstr>Не оставляй мусор в лесу. Вы в поход пришли, ребята… отдохнуть, конечно, надо: поиграть и порезвиться, И наесться, и напиться… но вокруг остались банки, целлофан, железки, склянки… Оставлять их здесь нельзя! Не поленимся, друзья: мусор тут, в лесу, чужой, заберём его с собой!</vt:lpstr>
      <vt:lpstr>Не бейте стекло в лесу. Нельзя стекло в лесу кидать, нельзя бутылки разбивать; осколки острые опасны – О них порежешься ужасно! А если вдруг на них свалиться – В больнице можно очутиться! И обитателям лесным стекляшки тоже не нужны…</vt:lpstr>
      <vt:lpstr>Не вырезайте надписи на деревьях. Стоят деревья – великаны их не жалеют хулиганы И режут острыми ножами слова на дереве – «на память!». Но так жестоко поступать! Нельзя деревья обижать. Пускай они в лесу растут- добро и красоту несут…</vt:lpstr>
      <vt:lpstr>Не вырывайте кустарники с корнем. Раз ты собрался по грибы – С собою острый нож бери; им аккуратно гриб срезай – В земле грибницу оставляй. А если встретил землянику, куст брусники иль черники – нежно ягодки сорви, А куст – оставь, побереги.</vt:lpstr>
      <vt:lpstr>Не портите несъедобные грибы. В лесу грибов различных много… ты несъедобные не трогай! В корзинку их не собирай, но и ногами не сбивай… нужны они лесным зверятам: лисичкам, ёжикам, зайчатам… Их только люди не едят: В поганках, мухоморах – яд! Но для зверья лесного всё ж тот гриб полезен и хорош.</vt:lpstr>
      <vt:lpstr>Не обижай змей. Ты, змею не обижай И, увидев, палку не хватай, не маши руками, не кричи – просто отойди и помолчи… Хоть опасны змеи, но нужны: чистоту беречь они должны; санитарам леса и воды ты не делай зла или беды…</vt:lpstr>
      <vt:lpstr>Слайд 17</vt:lpstr>
      <vt:lpstr>Конец. Презентация подготовлена на основе игрового дидактического материала «береги живое» студией «весна. Дизайн» г. Киров. Вы скачали эту презентацию на сайте- viki.Rdf.Ru.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re</cp:lastModifiedBy>
  <cp:revision>17</cp:revision>
  <dcterms:created xsi:type="dcterms:W3CDTF">2014-01-04T02:38:42Z</dcterms:created>
  <dcterms:modified xsi:type="dcterms:W3CDTF">2014-03-19T21:30:21Z</dcterms:modified>
</cp:coreProperties>
</file>