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F13D2-472F-44B8-A782-89219732DB30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978F5-5A29-449F-BB03-DE34E3F4B7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978F5-5A29-449F-BB03-DE34E3F4B76C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9AA3A903-B4F6-4DEC-9033-0AB2B1462691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03D879CB-7F21-465C-8546-0A743690B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692696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ИСТОРИЯ РАЗВИТИЯ ТЕПЛОТЕХНИКИ В РОССИИ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ч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09887" y="2247900"/>
            <a:ext cx="3324225" cy="38782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ПОДПОЛЬНО-ВОЗДУШНОЕ ОТОПЛЕНИЕ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стольная палата в Теремном дворце московского Кремля.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564904"/>
            <a:ext cx="4031968" cy="26642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525" cy="1054100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ТРУБЫ ОТ ПЕЧЕЙ В ПАЛАТАХ</a:t>
            </a:r>
            <a:endParaRPr lang="ru-RU" sz="4800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КРЕМЛЁВСКИЕ ПАЛАТЫ.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204864"/>
            <a:ext cx="2664296" cy="3996444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усская печ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04864"/>
            <a:ext cx="4392488" cy="43204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РУССКАЯ  ПЕЧЬ</a:t>
            </a:r>
            <a:endParaRPr lang="ru-RU" sz="4800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русская печь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348880"/>
            <a:ext cx="4674096" cy="350557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тр перв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132856"/>
            <a:ext cx="3673308" cy="50405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ПЕТР ВЕЛИКИЙ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изайн-проект камина с изразцами в голландском стиле.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88840"/>
            <a:ext cx="2736304" cy="456222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ПЕЧИ С ГОЛЛАНДСКИМИ ИЗРАЗЦАМИ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Изразцы с росписью в голландском стиле.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76872"/>
            <a:ext cx="3816424" cy="411844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3356992"/>
            <a:ext cx="3936438" cy="29523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Камины</a:t>
            </a:r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Ud_3jG88Y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276872"/>
            <a:ext cx="4176464" cy="3132348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пия Тема1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Внутренняя энергия 8 класс</Template>
  <TotalTime>17</TotalTime>
  <Words>22</Words>
  <Application>Microsoft Office PowerPoint</Application>
  <PresentationFormat>Экран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Копия Тема1</vt:lpstr>
      <vt:lpstr>Слайд 1</vt:lpstr>
      <vt:lpstr>ПОДПОЛЬНО-ВОЗДУШНОЕ ОТОПЛЕНИЕ</vt:lpstr>
      <vt:lpstr>ТРУБЫ ОТ ПЕЧЕЙ В ПАЛАТАХ</vt:lpstr>
      <vt:lpstr>РУССКАЯ  ПЕЧЬ</vt:lpstr>
      <vt:lpstr>ПЕТР ВЕЛИКИЙ</vt:lpstr>
      <vt:lpstr>ПЕЧИ С ГОЛЛАНДСКИМИ ИЗРАЗЦАМИ</vt:lpstr>
      <vt:lpstr>Камины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Your User Name</cp:lastModifiedBy>
  <cp:revision>5</cp:revision>
  <dcterms:created xsi:type="dcterms:W3CDTF">2012-11-10T18:57:27Z</dcterms:created>
  <dcterms:modified xsi:type="dcterms:W3CDTF">2012-11-18T13:31:45Z</dcterms:modified>
</cp:coreProperties>
</file>