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78" r:id="rId3"/>
    <p:sldId id="286" r:id="rId4"/>
    <p:sldId id="290" r:id="rId5"/>
    <p:sldId id="291" r:id="rId6"/>
    <p:sldId id="292" r:id="rId7"/>
    <p:sldId id="293" r:id="rId8"/>
    <p:sldId id="297" r:id="rId9"/>
    <p:sldId id="299" r:id="rId10"/>
    <p:sldId id="330" r:id="rId11"/>
    <p:sldId id="300" r:id="rId12"/>
    <p:sldId id="325" r:id="rId13"/>
    <p:sldId id="326" r:id="rId14"/>
    <p:sldId id="302" r:id="rId15"/>
    <p:sldId id="308" r:id="rId16"/>
    <p:sldId id="328" r:id="rId17"/>
    <p:sldId id="314" r:id="rId18"/>
    <p:sldId id="318" r:id="rId19"/>
    <p:sldId id="335" r:id="rId20"/>
    <p:sldId id="334" r:id="rId21"/>
    <p:sldId id="320" r:id="rId22"/>
    <p:sldId id="323" r:id="rId23"/>
    <p:sldId id="32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7C0221-A5EF-46AE-9150-0378078D2CA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C40E8A-0D50-4359-B8F9-07F544D5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№26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комбинированного вида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г.Елабуга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«Елабуга купеческая»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Автор: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Гатауллина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Р.Н.,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воспитатель высшей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квалификационной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категории</a:t>
            </a:r>
          </a:p>
          <a:p>
            <a:pPr algn="ctr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Елабуга 2013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ocu02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6021" y="1600200"/>
            <a:ext cx="3522957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Иван Иванович Шишкин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Копия И.И.Шишкин. Портрет работы И.Н.Крамского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1106" y="1600200"/>
            <a:ext cx="3141787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Династия Стахеевых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c6d51c2c8f7ea3f5eb8014c4ae1503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7951" y="1600200"/>
            <a:ext cx="3308097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Благотворительность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2"/>
            <a:ext cx="3960440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Часовня Александра Невского построена на средства купца ф.г. Чернова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4048" y="1535112"/>
            <a:ext cx="3682752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Троицкая церковь тоже построена на средства купца Ф.Г. Чернова</a:t>
            </a:r>
          </a:p>
          <a:p>
            <a:endParaRPr lang="ru-RU" sz="1600" dirty="0"/>
          </a:p>
        </p:txBody>
      </p:sp>
      <p:pic>
        <p:nvPicPr>
          <p:cNvPr id="9" name="Содержимое 8" descr="1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46" y="2362200"/>
            <a:ext cx="2820895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docu02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9930" y="2362200"/>
            <a:ext cx="2871965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Благотворительность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Здание уездного училища, построенное и пожертвованное купцом к.я. ушковым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Здание уездного училища и женской гимназии построил на свои средства купец и промышленник к.я. ушков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m_1000000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2530354" cy="208823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DSC_20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397" y="3284984"/>
            <a:ext cx="3031915" cy="21602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Благотворительность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docu0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mon_stahe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Купцы-меценаты, благотворители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3816424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Дмитрий </a:t>
            </a:r>
            <a:r>
              <a:rPr lang="ru-RU" sz="1400" dirty="0" err="1" smtClean="0">
                <a:solidFill>
                  <a:srgbClr val="002060"/>
                </a:solidFill>
              </a:rPr>
              <a:t>иванович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стахеев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535112"/>
            <a:ext cx="3898776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ф.г. Чернов, к.я. Ушков, </a:t>
            </a:r>
            <a:r>
              <a:rPr lang="ru-RU" sz="1400" dirty="0" err="1" smtClean="0">
                <a:solidFill>
                  <a:srgbClr val="002060"/>
                </a:solidFill>
              </a:rPr>
              <a:t>ф.П.Гирбасов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П.ф.Гирбасов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docu03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0042" y="2362200"/>
            <a:ext cx="2734503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docu03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5609" y="2362200"/>
            <a:ext cx="2900606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Улица Набережная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excurs_17038_32476_Elab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39887"/>
            <a:ext cx="6667500" cy="46291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Улица Большая Покровская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Улица Большая Покровская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Ул Большая Покров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368" y="1600200"/>
            <a:ext cx="6275263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Улица Казанская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лабужских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купцов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Елабуга 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4392488" cy="40324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Улица Казанская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Содержимое 5" descr="docu0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1791" y="1600200"/>
            <a:ext cx="3740417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Скульптурная композиция «Самовар»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37667218_0_1e23d_ea89cbc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Памятник писателю Дмитрию Ивановичу Стахееву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el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+mn-lt"/>
              </a:rPr>
              <a:t>Спасибо за внимание!</a:t>
            </a:r>
            <a:endParaRPr lang="ru-RU" sz="6000" dirty="0">
              <a:latin typeface="+mn-lt"/>
            </a:endParaRPr>
          </a:p>
        </p:txBody>
      </p:sp>
      <p:pic>
        <p:nvPicPr>
          <p:cNvPr id="4" name="Содержимое 3" descr="Торговые ря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249" y="1600200"/>
            <a:ext cx="8009502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Династия Стахеевых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docu0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2588" y="1600200"/>
            <a:ext cx="3487823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ocu02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5647" y="1600200"/>
            <a:ext cx="3503705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династии купцов Стахеевых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35112"/>
            <a:ext cx="3885828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Пароход «Елабуга и.Г. Стахеева На реке Тойме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1535112"/>
            <a:ext cx="3826768" cy="7508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Первый, принадлежавший Г.И. Стахееву, автомобиль в Елабуге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docu02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1093" y="2362200"/>
            <a:ext cx="2952402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docu03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56" y="2362200"/>
            <a:ext cx="2884913" cy="3763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династии купцов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Гирбасовых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docu0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1638" y="1600200"/>
            <a:ext cx="3420723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династии купцов Ушковых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docu0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1638" y="1600200"/>
            <a:ext cx="3420723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купцов Черновых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docu0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1638" y="1600200"/>
            <a:ext cx="3420723" cy="47085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Деятельность купцов Шишкиных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docu0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49371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Деятельность купцов Шишкиных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elabuga_c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710656"/>
            <a:ext cx="2857500" cy="23050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ocu02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808" y="1600200"/>
            <a:ext cx="3453383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171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Муниципальное   бюджетное   дошкольное   образовательное   учреждение   Детский сад №26 «Семицветик» комбинированного вида  Елабужского муниципального района г.Елабуга Республика Татарстан</vt:lpstr>
      <vt:lpstr>Деятельность  Елабужских  купцов</vt:lpstr>
      <vt:lpstr>Династия Стахеевых</vt:lpstr>
      <vt:lpstr>Деятельность династии купцов Стахеевых</vt:lpstr>
      <vt:lpstr>Деятельность династии купцов Гирбасовых</vt:lpstr>
      <vt:lpstr>Деятельность династии купцов Ушковых</vt:lpstr>
      <vt:lpstr>Деятельность купцов Черновых</vt:lpstr>
      <vt:lpstr>Деятельность купцов Шишкиных</vt:lpstr>
      <vt:lpstr>Деятельность купцов Шишкиных</vt:lpstr>
      <vt:lpstr>Иван Иванович Шишкин</vt:lpstr>
      <vt:lpstr>Династия Стахеевых</vt:lpstr>
      <vt:lpstr>Благотворительность</vt:lpstr>
      <vt:lpstr>Благотворительность</vt:lpstr>
      <vt:lpstr>Благотворительность</vt:lpstr>
      <vt:lpstr>Купцы-меценаты, благотворители</vt:lpstr>
      <vt:lpstr>Улица Набережная</vt:lpstr>
      <vt:lpstr>Улица Большая Покровская</vt:lpstr>
      <vt:lpstr>Улица Большая Покровская</vt:lpstr>
      <vt:lpstr>Улица Казанская</vt:lpstr>
      <vt:lpstr>Улица Казанская</vt:lpstr>
      <vt:lpstr>Скульптурная композиция «Самовар»</vt:lpstr>
      <vt:lpstr>Памятник писателю Дмитрию Ивановичу Стахееву</vt:lpstr>
      <vt:lpstr>Спасибо за внимание!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Админ</cp:lastModifiedBy>
  <cp:revision>67</cp:revision>
  <dcterms:created xsi:type="dcterms:W3CDTF">2013-11-16T23:37:57Z</dcterms:created>
  <dcterms:modified xsi:type="dcterms:W3CDTF">2014-01-26T22:33:28Z</dcterms:modified>
</cp:coreProperties>
</file>