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8816495"/>
      </p:ext>
    </p:extLst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40239"/>
            <a:ext cx="4752527" cy="681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99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39740543"/>
      </p:ext>
    </p:extLst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26" t="-1800" r="-4026" b="37090"/>
          <a:stretch/>
        </p:blipFill>
        <p:spPr bwMode="auto">
          <a:xfrm>
            <a:off x="1070435" y="-171400"/>
            <a:ext cx="7759272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792"/>
            <a:ext cx="4699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56832649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792"/>
            <a:ext cx="4699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8643966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56832649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792"/>
            <a:ext cx="4699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seliger_ma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3" y="142852"/>
            <a:ext cx="8572528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056832649"/>
      </p:ext>
    </p:extLst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0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Национальный состав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Республики Марий Эл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 1 января 2010 года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636912"/>
          <a:ext cx="856895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976"/>
                <a:gridCol w="2299696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Национальность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Состав(%)</a:t>
                      </a:r>
                      <a:endParaRPr lang="ru-RU" sz="36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Население</a:t>
                      </a:r>
                      <a:endParaRPr lang="ru-RU" sz="36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 вариант Мари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42,9%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 вариант Русские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47,5%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 вариант Татары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</a:t>
                      </a:r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национ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  000  чел.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16216" y="335699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300 300 чел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40050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332 500 чел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465313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41 300 чел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каб17</cp:lastModifiedBy>
  <cp:revision>9</cp:revision>
  <dcterms:modified xsi:type="dcterms:W3CDTF">2007-01-01T02:04:46Z</dcterms:modified>
</cp:coreProperties>
</file>