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66"/>
    <a:srgbClr val="006600"/>
    <a:srgbClr val="66FF66"/>
    <a:srgbClr val="8000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6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E3F9725-904D-4451-A574-2B0CBC663AC5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6BE1A5-988B-435C-843E-6E83D3D90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AFB20-A692-4577-BDBA-46874DD29688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737B-3161-49DE-B015-A4B175817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AEED0-CC93-45AC-864A-9EFEB477F1B1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BA07D-C487-406A-B642-26BDBF901C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A7BE13-1AC2-464E-9AFE-F5E031CA8496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7DB997-9068-4351-BEE6-2BADF906F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37FC3-E361-4158-B7A4-B346C021ECC7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D2A6-E0D3-4357-A74A-351CD372C9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F9480-00CF-4BF9-B6C4-0A8276B1AFE3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E3D7-2563-4360-9394-1FD3D129D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49476-F53E-43D6-8718-FF399D017894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0050-5C7B-4EBA-ADCB-3C3DAA166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29E4F-7F92-4455-BFAD-BEE0C69B78FD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D1928-0F78-4B98-8C57-87AA48F43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1AEA8-C5A8-4986-9653-C4B7D55031C5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329BB-B9CE-47E7-907E-D42AE26F35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02905-03E4-481D-ACA2-99A82CB4C041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42BD7-B2B9-45DC-AE9C-E70A845AD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4C5159-78A0-4B2C-A273-95917A7A691A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BD954-80EF-418B-BE2D-385EAAAE4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9D6AD-3BF8-4CFB-8996-0C93A6AEA02D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8F7B-9BF3-4FB2-8330-06087116B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59E1606-6794-4680-A3D0-26A1CB29DAE0}" type="datetimeFigureOut">
              <a:rPr lang="ru-RU"/>
              <a:pPr/>
              <a:t>19.03.2014</a:t>
            </a:fld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D2F6BC2-8F0C-4E3F-A50B-7B7A8C6F468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4059238"/>
            <a:ext cx="6400800" cy="159385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4787900" y="3500438"/>
            <a:ext cx="4083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Arial" charset="0"/>
              </a:rPr>
              <a:t>Урок подготовила учитель начальных классов Родина Лариса Викторовна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35375" y="5229225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10 декабря 2013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916238" y="765175"/>
            <a:ext cx="431958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Урок математики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 4 «Б» классе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МОУ – СОШ № 4 по теме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"Решение задач"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Рисунок 2" descr="1226840649_1200_1600_vetk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642938" y="6357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20485" name="Picture 5" descr="319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20488" name="Picture 8" descr="a27272c9df01b9ea2bbc0a9731ca319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42938" y="6357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4107" name="Picture 11" descr="зима анимация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8" name="Picture 12" descr="зима анимация 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6492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611188" y="3357563"/>
            <a:ext cx="5032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643438" y="47625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643438" y="155733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4643438" y="256540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4643438" y="342900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619250" y="404813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272 : 4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619250" y="1412875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384 : 6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619250" y="2420938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335 : 5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547813" y="3357563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168 : 4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940425" y="404813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344 : 8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084888" y="1412875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354 : 6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084888" y="2420938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266 : 7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011863" y="3357563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141 : 3</a:t>
            </a:r>
          </a:p>
        </p:txBody>
      </p:sp>
      <p:graphicFrame>
        <p:nvGraphicFramePr>
          <p:cNvPr id="33902" name="Group 110"/>
          <p:cNvGraphicFramePr>
            <a:graphicFrameLocks noGrp="1"/>
          </p:cNvGraphicFramePr>
          <p:nvPr>
            <p:ph/>
          </p:nvPr>
        </p:nvGraphicFramePr>
        <p:xfrm>
          <a:off x="457200" y="4437063"/>
          <a:ext cx="8229600" cy="194468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03" name="WordArt 111"/>
          <p:cNvSpPr>
            <a:spLocks noChangeArrowheads="1" noChangeShapeType="1" noTextEdit="1"/>
          </p:cNvSpPr>
          <p:nvPr/>
        </p:nvSpPr>
        <p:spPr bwMode="auto">
          <a:xfrm>
            <a:off x="3708400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904" name="WordArt 112"/>
          <p:cNvSpPr>
            <a:spLocks noChangeArrowheads="1" noChangeShapeType="1" noTextEdit="1"/>
          </p:cNvSpPr>
          <p:nvPr/>
        </p:nvSpPr>
        <p:spPr bwMode="auto">
          <a:xfrm>
            <a:off x="5148263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905" name="WordArt 113"/>
          <p:cNvSpPr>
            <a:spLocks noChangeArrowheads="1" noChangeShapeType="1" noTextEdit="1"/>
          </p:cNvSpPr>
          <p:nvPr/>
        </p:nvSpPr>
        <p:spPr bwMode="auto">
          <a:xfrm>
            <a:off x="2339975" y="5589588"/>
            <a:ext cx="649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3906" name="WordArt 114"/>
          <p:cNvSpPr>
            <a:spLocks noChangeArrowheads="1" noChangeShapeType="1" noTextEdit="1"/>
          </p:cNvSpPr>
          <p:nvPr/>
        </p:nvSpPr>
        <p:spPr bwMode="auto">
          <a:xfrm>
            <a:off x="7812088" y="5516563"/>
            <a:ext cx="5032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3907" name="WordArt 115"/>
          <p:cNvSpPr>
            <a:spLocks noChangeArrowheads="1" noChangeShapeType="1" noTextEdit="1"/>
          </p:cNvSpPr>
          <p:nvPr/>
        </p:nvSpPr>
        <p:spPr bwMode="auto">
          <a:xfrm>
            <a:off x="6372225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3908" name="WordArt 116"/>
          <p:cNvSpPr>
            <a:spLocks noChangeArrowheads="1" noChangeShapeType="1" noTextEdit="1"/>
          </p:cNvSpPr>
          <p:nvPr/>
        </p:nvSpPr>
        <p:spPr bwMode="auto">
          <a:xfrm>
            <a:off x="971550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3" grpId="0" animBg="1"/>
      <p:bldP spid="33904" grpId="0" animBg="1"/>
      <p:bldP spid="33905" grpId="0" animBg="1"/>
      <p:bldP spid="33906" grpId="0" animBg="1"/>
      <p:bldP spid="33907" grpId="0" animBg="1"/>
      <p:bldP spid="339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хоккейная площад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81075"/>
            <a:ext cx="5715000" cy="4733925"/>
          </a:xfrm>
          <a:prstGeom prst="rect">
            <a:avLst/>
          </a:prstGeom>
          <a:noFill/>
        </p:spPr>
      </p:pic>
      <p:pic>
        <p:nvPicPr>
          <p:cNvPr id="35845" name="Picture 5" descr="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005263"/>
            <a:ext cx="2160587" cy="2105025"/>
          </a:xfrm>
          <a:prstGeom prst="rect">
            <a:avLst/>
          </a:prstGeom>
          <a:noFill/>
        </p:spPr>
      </p:pic>
      <p:pic>
        <p:nvPicPr>
          <p:cNvPr id="35846" name="Picture 6" descr="item_5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476250"/>
            <a:ext cx="2163763" cy="244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Hayba_detskaya_big_ffce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765175"/>
            <a:ext cx="1873250" cy="1020763"/>
          </a:xfrm>
          <a:prstGeom prst="rect">
            <a:avLst/>
          </a:prstGeom>
          <a:noFill/>
        </p:spPr>
      </p:pic>
      <p:pic>
        <p:nvPicPr>
          <p:cNvPr id="34821" name="Picture 5" descr="klu_0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88913"/>
            <a:ext cx="2389188" cy="328612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84438" y="2060575"/>
            <a:ext cx="3024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</a:rPr>
              <a:t>280</a:t>
            </a:r>
            <a:r>
              <a:rPr lang="ru-RU" sz="3200" b="1">
                <a:solidFill>
                  <a:srgbClr val="000099"/>
                </a:solidFill>
              </a:rPr>
              <a:t> рублей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011863" y="1989138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</a:rPr>
              <a:t>80</a:t>
            </a:r>
            <a:r>
              <a:rPr lang="ru-RU" sz="3200" b="1">
                <a:solidFill>
                  <a:srgbClr val="000099"/>
                </a:solidFill>
              </a:rPr>
              <a:t> рублей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11188" y="4652963"/>
            <a:ext cx="2592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280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1908175" y="5013325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11188" y="5661025"/>
            <a:ext cx="2592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635375" y="4581525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280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708400" y="5661025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280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1547813" y="5949950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4932363" y="4941888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372225" y="4581525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7308850" y="4941888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5003800" y="6021388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5867400" y="4941888"/>
            <a:ext cx="43180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>
            <a:off x="5867400" y="6021388"/>
            <a:ext cx="50482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 rot="5400000">
            <a:off x="5868194" y="6020594"/>
            <a:ext cx="43180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372225" y="5661025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80</a:t>
            </a:r>
            <a:r>
              <a:rPr lang="ru-RU" sz="3200" b="1">
                <a:solidFill>
                  <a:srgbClr val="000099"/>
                </a:solidFill>
              </a:rPr>
              <a:t>    </a:t>
            </a:r>
            <a:r>
              <a:rPr lang="ru-RU" sz="4400" b="1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7308850" y="5949950"/>
            <a:ext cx="142875" cy="1428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 animBg="1"/>
      <p:bldP spid="34828" grpId="0"/>
      <p:bldP spid="34829" grpId="0"/>
      <p:bldP spid="34832" grpId="0" animBg="1"/>
      <p:bldP spid="34833" grpId="0" animBg="1"/>
      <p:bldP spid="34835" grpId="0" animBg="1"/>
      <p:bldP spid="348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0" name="Group 32"/>
          <p:cNvGraphicFramePr>
            <a:graphicFrameLocks noGrp="1"/>
          </p:cNvGraphicFramePr>
          <p:nvPr>
            <p:ph/>
          </p:nvPr>
        </p:nvGraphicFramePr>
        <p:xfrm>
          <a:off x="395288" y="333375"/>
          <a:ext cx="8353425" cy="2832100"/>
        </p:xfrm>
        <a:graphic>
          <a:graphicData uri="http://schemas.openxmlformats.org/drawingml/2006/table">
            <a:tbl>
              <a:tblPr/>
              <a:tblGrid>
                <a:gridCol w="2016125"/>
                <a:gridCol w="3240087"/>
                <a:gridCol w="3097213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Цена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К. 280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 штук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?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Ш. 80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 штук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?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1" name="AutoShape 33"/>
          <p:cNvSpPr>
            <a:spLocks/>
          </p:cNvSpPr>
          <p:nvPr/>
        </p:nvSpPr>
        <p:spPr bwMode="auto">
          <a:xfrm>
            <a:off x="7092950" y="1268413"/>
            <a:ext cx="358775" cy="1439862"/>
          </a:xfrm>
          <a:prstGeom prst="rightBrace">
            <a:avLst>
              <a:gd name="adj1" fmla="val 33444"/>
              <a:gd name="adj2" fmla="val 50000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7451725" y="177323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? руб.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остяные конь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04813"/>
            <a:ext cx="2859088" cy="2936875"/>
          </a:xfrm>
          <a:prstGeom prst="rect">
            <a:avLst/>
          </a:prstGeom>
          <a:noFill/>
        </p:spPr>
      </p:pic>
      <p:pic>
        <p:nvPicPr>
          <p:cNvPr id="39941" name="Picture 5" descr="деревянные конь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3375"/>
            <a:ext cx="4032250" cy="3097213"/>
          </a:xfrm>
          <a:prstGeom prst="rect">
            <a:avLst/>
          </a:prstGeom>
          <a:noFill/>
        </p:spPr>
      </p:pic>
      <p:pic>
        <p:nvPicPr>
          <p:cNvPr id="39942" name="Picture 6" descr="современные коньки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781300"/>
            <a:ext cx="3798887" cy="3860800"/>
          </a:xfrm>
          <a:prstGeom prst="rect">
            <a:avLst/>
          </a:prstGeom>
          <a:noFill/>
        </p:spPr>
      </p:pic>
      <p:pic>
        <p:nvPicPr>
          <p:cNvPr id="39943" name="Picture 7" descr="фигуристка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133600"/>
            <a:ext cx="3001963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хоккейная площад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3816350" cy="3160713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11638" y="549275"/>
            <a:ext cx="47529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Ширина – 30 м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Длина бортов – 180 м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Длина - ? м</a:t>
            </a:r>
          </a:p>
        </p:txBody>
      </p:sp>
      <p:pic>
        <p:nvPicPr>
          <p:cNvPr id="40966" name="Picture 6" descr="5187038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8675688" cy="6148388"/>
          </a:xfrm>
          <a:prstGeom prst="rect">
            <a:avLst/>
          </a:prstGeom>
          <a:noFill/>
        </p:spPr>
      </p:pic>
      <p:pic>
        <p:nvPicPr>
          <p:cNvPr id="40967" name="Picture 7" descr="7529650se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549275"/>
            <a:ext cx="8820150" cy="6011863"/>
          </a:xfrm>
          <a:prstGeom prst="rect">
            <a:avLst/>
          </a:prstGeom>
          <a:noFill/>
        </p:spPr>
      </p:pic>
      <p:pic>
        <p:nvPicPr>
          <p:cNvPr id="40968" name="Picture 8" descr="TASS_31435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60350"/>
            <a:ext cx="8640763" cy="6473825"/>
          </a:xfrm>
          <a:prstGeom prst="rect">
            <a:avLst/>
          </a:prstGeom>
          <a:noFill/>
        </p:spPr>
      </p:pic>
      <p:pic>
        <p:nvPicPr>
          <p:cNvPr id="40969" name="Picture 9" descr="флаг аним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36449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третья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17280">
            <a:off x="2555875" y="549275"/>
            <a:ext cx="6096000" cy="2895600"/>
          </a:xfrm>
          <a:prstGeom prst="rect">
            <a:avLst/>
          </a:prstGeom>
          <a:noFill/>
        </p:spPr>
      </p:pic>
      <p:pic>
        <p:nvPicPr>
          <p:cNvPr id="41989" name="Picture 5" descr="tretyi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25579">
            <a:off x="395288" y="2924175"/>
            <a:ext cx="4464050" cy="3519488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76825" y="4365625"/>
            <a:ext cx="3527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Владислав Третьяк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271</TotalTime>
  <Words>132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Tahoma</vt:lpstr>
      <vt:lpstr>Wingdings</vt:lpstr>
      <vt:lpstr>Calibri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re</cp:lastModifiedBy>
  <cp:revision>44</cp:revision>
  <dcterms:created xsi:type="dcterms:W3CDTF">2011-07-08T16:56:05Z</dcterms:created>
  <dcterms:modified xsi:type="dcterms:W3CDTF">2014-03-18T23:38:58Z</dcterms:modified>
</cp:coreProperties>
</file>