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0" r:id="rId1"/>
  </p:sldMasterIdLst>
  <p:sldIdLst>
    <p:sldId id="256" r:id="rId2"/>
    <p:sldId id="287" r:id="rId3"/>
    <p:sldId id="315" r:id="rId4"/>
    <p:sldId id="316" r:id="rId5"/>
    <p:sldId id="317" r:id="rId6"/>
    <p:sldId id="318" r:id="rId7"/>
    <p:sldId id="319" r:id="rId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EAEAEA"/>
    <a:srgbClr val="0000CC"/>
    <a:srgbClr val="DDDDDD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97535" autoAdjust="0"/>
  </p:normalViewPr>
  <p:slideViewPr>
    <p:cSldViewPr>
      <p:cViewPr>
        <p:scale>
          <a:sx n="75" d="100"/>
          <a:sy n="75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8059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8059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53A67-241F-4EEF-9898-BBA24F2F3A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6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956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4" name="Rectangle 18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D3350712-B389-44B3-9340-51DD3198D9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 descr="j039884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43775" y="5013325"/>
            <a:ext cx="18002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971550" y="1155700"/>
            <a:ext cx="7561263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400" b="1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Первый признак  подобия треугольников</a:t>
            </a:r>
            <a:endParaRPr lang="ru-RU" sz="4400">
              <a:solidFill>
                <a:srgbClr val="0000CC"/>
              </a:solidFill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4400" b="1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Решение задач (8 класс)</a:t>
            </a:r>
            <a:endParaRPr lang="ru-RU" sz="4400">
              <a:solidFill>
                <a:srgbClr val="0000CC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1258888" y="4005263"/>
            <a:ext cx="4681537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ru-RU" b="1"/>
              <a:t>Блинова Екатерина Васильевна,</a:t>
            </a:r>
          </a:p>
          <a:p>
            <a:pPr>
              <a:lnSpc>
                <a:spcPct val="125000"/>
              </a:lnSpc>
            </a:pPr>
            <a:r>
              <a:rPr lang="ru-RU" b="1"/>
              <a:t>ГБОУ гимназия №405 </a:t>
            </a:r>
          </a:p>
          <a:p>
            <a:pPr>
              <a:lnSpc>
                <a:spcPct val="125000"/>
              </a:lnSpc>
            </a:pPr>
            <a:r>
              <a:rPr lang="ru-RU" b="1"/>
              <a:t>Санкт-Петербург</a:t>
            </a:r>
          </a:p>
          <a:p>
            <a:pPr>
              <a:lnSpc>
                <a:spcPct val="125000"/>
              </a:lnSpc>
            </a:pPr>
            <a:r>
              <a:rPr lang="ru-RU" b="1"/>
              <a:t>Идентификатор: 262-471-468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7088" y="836613"/>
            <a:ext cx="33131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Задача 1</a:t>
            </a:r>
          </a:p>
        </p:txBody>
      </p:sp>
      <p:pic>
        <p:nvPicPr>
          <p:cNvPr id="4099" name="Picture 6" descr="F:\Катя\Для конкурса\untitled34.bmp"/>
          <p:cNvPicPr>
            <a:picLocks noChangeAspect="1" noChangeArrowheads="1"/>
          </p:cNvPicPr>
          <p:nvPr/>
        </p:nvPicPr>
        <p:blipFill>
          <a:blip r:embed="rId2" cstate="print"/>
          <a:srcRect b="5920"/>
          <a:stretch>
            <a:fillRect/>
          </a:stretch>
        </p:blipFill>
        <p:spPr bwMode="auto">
          <a:xfrm>
            <a:off x="7000875" y="4652963"/>
            <a:ext cx="21431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7" descr="G:\img001.jpg"/>
          <p:cNvPicPr>
            <a:picLocks noChangeAspect="1" noChangeArrowheads="1"/>
          </p:cNvPicPr>
          <p:nvPr/>
        </p:nvPicPr>
        <p:blipFill>
          <a:blip r:embed="rId3" cstate="print">
            <a:lum contrast="16000"/>
          </a:blip>
          <a:srcRect l="8203" t="3986" r="4298" b="73421"/>
          <a:stretch>
            <a:fillRect/>
          </a:stretch>
        </p:blipFill>
        <p:spPr bwMode="auto">
          <a:xfrm>
            <a:off x="971550" y="1916113"/>
            <a:ext cx="596423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7088" y="836613"/>
            <a:ext cx="33131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Задача 2</a:t>
            </a:r>
          </a:p>
        </p:txBody>
      </p:sp>
      <p:pic>
        <p:nvPicPr>
          <p:cNvPr id="5123" name="Picture 6" descr="F:\Катя\Для конкурса\untitled34.bmp"/>
          <p:cNvPicPr>
            <a:picLocks noChangeAspect="1" noChangeArrowheads="1"/>
          </p:cNvPicPr>
          <p:nvPr/>
        </p:nvPicPr>
        <p:blipFill>
          <a:blip r:embed="rId2" cstate="print"/>
          <a:srcRect b="5920"/>
          <a:stretch>
            <a:fillRect/>
          </a:stretch>
        </p:blipFill>
        <p:spPr bwMode="auto">
          <a:xfrm>
            <a:off x="7000875" y="4652963"/>
            <a:ext cx="21431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1773238"/>
            <a:ext cx="64293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7088" y="836613"/>
            <a:ext cx="33131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Задача 3</a:t>
            </a:r>
          </a:p>
        </p:txBody>
      </p:sp>
      <p:pic>
        <p:nvPicPr>
          <p:cNvPr id="6147" name="Picture 2" descr="F:\Катя\Для конкурса\imagesCAW0E7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5373688"/>
            <a:ext cx="11430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3" descr="G:\img003.jpg"/>
          <p:cNvPicPr>
            <a:picLocks noChangeAspect="1" noChangeArrowheads="1"/>
          </p:cNvPicPr>
          <p:nvPr/>
        </p:nvPicPr>
        <p:blipFill>
          <a:blip r:embed="rId3" cstate="print">
            <a:lum contrast="24000"/>
          </a:blip>
          <a:srcRect l="7813" t="10318" r="3593" b="51418"/>
          <a:stretch>
            <a:fillRect/>
          </a:stretch>
        </p:blipFill>
        <p:spPr bwMode="auto">
          <a:xfrm>
            <a:off x="1331913" y="1989138"/>
            <a:ext cx="6384925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7088" y="836613"/>
            <a:ext cx="33131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Задача 3</a:t>
            </a:r>
          </a:p>
        </p:txBody>
      </p:sp>
      <p:pic>
        <p:nvPicPr>
          <p:cNvPr id="7171" name="Picture 2" descr="F:\Катя\Для конкурса\imagesCAW0E7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5373688"/>
            <a:ext cx="11430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1916113"/>
            <a:ext cx="3744912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2988" y="981075"/>
            <a:ext cx="49688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Домашнее задание</a:t>
            </a:r>
          </a:p>
        </p:txBody>
      </p:sp>
      <p:sp>
        <p:nvSpPr>
          <p:cNvPr id="8195" name="TextBox 6"/>
          <p:cNvSpPr txBox="1">
            <a:spLocks noChangeArrowheads="1"/>
          </p:cNvSpPr>
          <p:nvPr/>
        </p:nvSpPr>
        <p:spPr bwMode="auto">
          <a:xfrm>
            <a:off x="1042988" y="1773238"/>
            <a:ext cx="7273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1. Выполнить работу по карточкам (раздаточный материал)</a:t>
            </a: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205038"/>
            <a:ext cx="755332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2988" y="333375"/>
            <a:ext cx="49688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Домашнее задание</a:t>
            </a:r>
          </a:p>
        </p:txBody>
      </p:sp>
      <p:sp>
        <p:nvSpPr>
          <p:cNvPr id="9219" name="TextBox 6"/>
          <p:cNvSpPr txBox="1">
            <a:spLocks noChangeArrowheads="1"/>
          </p:cNvSpPr>
          <p:nvPr/>
        </p:nvSpPr>
        <p:spPr bwMode="auto">
          <a:xfrm>
            <a:off x="1042988" y="1196975"/>
            <a:ext cx="72739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2. Решить задачу практического характера и </a:t>
            </a:r>
          </a:p>
          <a:p>
            <a:r>
              <a:rPr lang="ru-RU"/>
              <a:t>    придумать свою:</a:t>
            </a: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060575"/>
            <a:ext cx="7561262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Box 7"/>
          <p:cNvSpPr txBox="1">
            <a:spLocks noChangeArrowheads="1"/>
          </p:cNvSpPr>
          <p:nvPr/>
        </p:nvSpPr>
        <p:spPr bwMode="auto">
          <a:xfrm>
            <a:off x="1116013" y="4508500"/>
            <a:ext cx="7559675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ru-RU" sz="2000"/>
              <a:t>Теннисный мяч подан с высоты 2м 10см и пролетел над самой сеткой, высота которой составляет 90см. На каком расстоянии от сетки мяч ударится о землю, если он подан от черты, находящейся в 12м от сетки, и летит по прямой?</a:t>
            </a:r>
          </a:p>
          <a:p>
            <a:endParaRPr lang="ru-RU"/>
          </a:p>
        </p:txBody>
      </p:sp>
      <p:pic>
        <p:nvPicPr>
          <p:cNvPr id="9222" name="Picture 2" descr="F:\Катя\Для конкурса\untitled123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188913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Сумерки">
  <a:themeElements>
    <a:clrScheme name="Сумерки 8">
      <a:dk1>
        <a:srgbClr val="000000"/>
      </a:dk1>
      <a:lt1>
        <a:srgbClr val="D6DAE4"/>
      </a:lt1>
      <a:dk2>
        <a:srgbClr val="000099"/>
      </a:dk2>
      <a:lt2>
        <a:srgbClr val="FFFFFF"/>
      </a:lt2>
      <a:accent1>
        <a:srgbClr val="BFDEE3"/>
      </a:accent1>
      <a:accent2>
        <a:srgbClr val="C0C0C0"/>
      </a:accent2>
      <a:accent3>
        <a:srgbClr val="E8EAEF"/>
      </a:accent3>
      <a:accent4>
        <a:srgbClr val="000000"/>
      </a:accent4>
      <a:accent5>
        <a:srgbClr val="DCECEF"/>
      </a:accent5>
      <a:accent6>
        <a:srgbClr val="AEAEAE"/>
      </a:accent6>
      <a:hlink>
        <a:srgbClr val="3333CC"/>
      </a:hlink>
      <a:folHlink>
        <a:srgbClr val="5E93C9"/>
      </a:folHlink>
    </a:clrScheme>
    <a:fontScheme name="2_Сумерки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1261</TotalTime>
  <Words>100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Wingdings</vt:lpstr>
      <vt:lpstr>Calibri</vt:lpstr>
      <vt:lpstr>Times New Roman</vt:lpstr>
      <vt:lpstr>2_Сумерки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Ткачук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Графы</dc:title>
  <dc:creator>Блинова Екатерина</dc:creator>
  <cp:lastModifiedBy>re</cp:lastModifiedBy>
  <cp:revision>68</cp:revision>
  <dcterms:created xsi:type="dcterms:W3CDTF">2007-10-29T18:53:43Z</dcterms:created>
  <dcterms:modified xsi:type="dcterms:W3CDTF">2014-03-18T14:45:32Z</dcterms:modified>
</cp:coreProperties>
</file>