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5" r:id="rId2"/>
    <p:sldId id="281" r:id="rId3"/>
    <p:sldId id="257" r:id="rId4"/>
    <p:sldId id="278" r:id="rId5"/>
    <p:sldId id="258" r:id="rId6"/>
    <p:sldId id="266" r:id="rId7"/>
    <p:sldId id="259" r:id="rId8"/>
    <p:sldId id="262" r:id="rId9"/>
    <p:sldId id="260" r:id="rId10"/>
    <p:sldId id="279" r:id="rId11"/>
    <p:sldId id="263" r:id="rId12"/>
    <p:sldId id="274" r:id="rId13"/>
    <p:sldId id="264" r:id="rId14"/>
    <p:sldId id="273" r:id="rId15"/>
    <p:sldId id="271" r:id="rId16"/>
    <p:sldId id="270" r:id="rId17"/>
    <p:sldId id="265" r:id="rId18"/>
    <p:sldId id="269" r:id="rId19"/>
    <p:sldId id="282" r:id="rId20"/>
    <p:sldId id="280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FFCCCC"/>
    <a:srgbClr val="CCFFFF"/>
    <a:srgbClr val="CCFF66"/>
    <a:srgbClr val="C2D8F6"/>
    <a:srgbClr val="66FF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717" autoAdjust="0"/>
  </p:normalViewPr>
  <p:slideViewPr>
    <p:cSldViewPr>
      <p:cViewPr varScale="1">
        <p:scale>
          <a:sx n="45" d="100"/>
          <a:sy n="45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EDB0-F122-49D1-AFF6-CA32F0A99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CE3D-D556-4B98-B636-49381022C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FC7D-88E0-45A8-A723-6217DD4C7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2D1D-8C47-4ED0-9F52-F28C2E04C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C5FE-53DF-47A7-A0A1-714F74E9E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95C8-6F9A-4005-8866-E31331CD8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16DD-F89D-45EF-B403-5C9549C95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A562-BCF3-432D-91DD-4FCF7008B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6E9F4-680A-431E-83C3-EEDA3172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7973-FACF-4F14-BDFE-4ABD864D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B0F3-DD8D-413D-B3B3-D00A471FA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3311-AB1A-4FF2-B2ED-9C472F922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CA79-EB40-4AF3-9FEF-974A4C79D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146EF76-BA73-4D0A-A494-4E054BD8E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smolensk2.ru/images/img_468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ll%20Users\Documents\My%20Music\Sample%20Music\Beethoven's%20Symphony%20No.%209%20(Scherzo).wma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arstan.kp.ru/readyimages/363750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ee-lancers.net/posted_files/B0818C03D4E4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8062912" cy="24479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2"/>
                </a:solidFill>
              </a:rPr>
              <a:t/>
            </a:r>
            <a:br>
              <a:rPr lang="ru-RU" sz="4000" b="1" dirty="0" smtClean="0">
                <a:solidFill>
                  <a:schemeClr val="bg2"/>
                </a:solidFill>
              </a:rPr>
            </a:br>
            <a:r>
              <a:rPr lang="ru-RU" sz="4000" b="1" dirty="0" smtClean="0">
                <a:solidFill>
                  <a:srgbClr val="993300"/>
                </a:solidFill>
              </a:rPr>
              <a:t>МИНУТКА</a:t>
            </a:r>
            <a:br>
              <a:rPr lang="ru-RU" sz="4000" b="1" dirty="0" smtClean="0">
                <a:solidFill>
                  <a:srgbClr val="993300"/>
                </a:solidFill>
              </a:rPr>
            </a:br>
            <a:r>
              <a:rPr lang="ru-RU" sz="4000" b="1" dirty="0" smtClean="0">
                <a:solidFill>
                  <a:srgbClr val="993300"/>
                </a:solidFill>
              </a:rPr>
              <a:t> БЕЗОПАСНОСТИ</a:t>
            </a:r>
            <a:br>
              <a:rPr lang="ru-RU" sz="4000" b="1" dirty="0" smtClean="0">
                <a:solidFill>
                  <a:srgbClr val="993300"/>
                </a:solidFill>
              </a:rPr>
            </a:br>
            <a:r>
              <a:rPr lang="ru-RU" sz="4000" b="1" dirty="0" smtClean="0">
                <a:solidFill>
                  <a:srgbClr val="993300"/>
                </a:solidFill>
              </a:rPr>
              <a:t/>
            </a:r>
            <a:br>
              <a:rPr lang="ru-RU" sz="4000" b="1" dirty="0" smtClean="0">
                <a:solidFill>
                  <a:srgbClr val="993300"/>
                </a:solidFill>
              </a:rPr>
            </a:br>
            <a:r>
              <a:rPr lang="ru-RU" sz="4000" b="1" dirty="0" smtClean="0">
                <a:solidFill>
                  <a:srgbClr val="993300"/>
                </a:solidFill>
              </a:rPr>
              <a:t>« Пешеходом мудрым будь – </a:t>
            </a:r>
            <a:br>
              <a:rPr lang="ru-RU" sz="4000" b="1" dirty="0" smtClean="0">
                <a:solidFill>
                  <a:srgbClr val="993300"/>
                </a:solidFill>
              </a:rPr>
            </a:br>
            <a:r>
              <a:rPr lang="ru-RU" sz="4000" b="1" dirty="0" smtClean="0">
                <a:solidFill>
                  <a:srgbClr val="993300"/>
                </a:solidFill>
              </a:rPr>
              <a:t>безопасным будет путь»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422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8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660066"/>
                </a:solidFill>
              </a:rPr>
              <a:t>Составлена учителем начальных классов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660066"/>
                </a:solidFill>
              </a:rPr>
              <a:t> Ковалевой Оксаной Юрьевной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660066"/>
                </a:solidFill>
              </a:rPr>
              <a:t>-</a:t>
            </a:r>
            <a:r>
              <a:rPr lang="ru-RU" sz="1200" b="1" smtClean="0">
                <a:solidFill>
                  <a:srgbClr val="660066"/>
                </a:solidFill>
              </a:rPr>
              <a:t>смена кадров по щелчку-</a:t>
            </a:r>
          </a:p>
        </p:txBody>
      </p:sp>
      <p:sp>
        <p:nvSpPr>
          <p:cNvPr id="5124" name="Text Box 0"/>
          <p:cNvSpPr txBox="1">
            <a:spLocks noChangeArrowheads="1"/>
          </p:cNvSpPr>
          <p:nvPr/>
        </p:nvSpPr>
        <p:spPr bwMode="auto">
          <a:xfrm>
            <a:off x="1187450" y="549275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Tahoma" pitchFamily="34" charset="0"/>
              </a:rPr>
              <a:t>ГБОУ СОШ № 61  ЗАО г. Москвы</a:t>
            </a:r>
          </a:p>
        </p:txBody>
      </p:sp>
      <p:pic>
        <p:nvPicPr>
          <p:cNvPr id="5125" name="Picture 1" descr="Копия мальчик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8913"/>
            <a:ext cx="1600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14339" name="Picture 4" descr="Untitled-Scanned-1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08625" y="1628775"/>
            <a:ext cx="3095625" cy="3560763"/>
          </a:xfr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50825" y="1916113"/>
            <a:ext cx="50768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   Убедись в отсутствие близко идущего транспорта.</a:t>
            </a: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  Осуществляя переход, постоянно наблюдай за ситуацией на дороге.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15363" name="Picture 0" descr="Untitled-Scanned-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412875"/>
            <a:ext cx="34575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250825" y="1196975"/>
            <a:ext cx="4465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   </a:t>
            </a:r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Может оказаться так, </a:t>
            </a:r>
          </a:p>
          <a:p>
            <a:pPr eaLnBrk="1" hangingPunct="1"/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что как раз там, где разрешен переход, сломалась или стоит машина. </a:t>
            </a:r>
          </a:p>
          <a:p>
            <a:pPr eaLnBrk="1" hangingPunct="1"/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    В таких случаях найди другое безопасное место для перехода проезжей части.</a:t>
            </a:r>
            <a:endParaRPr lang="ru-RU" sz="2000" b="1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076825" y="3716338"/>
            <a:ext cx="1727200" cy="792162"/>
          </a:xfrm>
          <a:prstGeom prst="rect">
            <a:avLst/>
          </a:prstGeom>
          <a:solidFill>
            <a:srgbClr val="FF0000"/>
          </a:solidFill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0186" name="WordArt 10"/>
          <p:cNvSpPr>
            <a:spLocks noChangeArrowheads="1" noChangeShapeType="1" noTextEdit="1"/>
          </p:cNvSpPr>
          <p:nvPr/>
        </p:nvSpPr>
        <p:spPr bwMode="auto">
          <a:xfrm>
            <a:off x="5292725" y="3860800"/>
            <a:ext cx="136683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СТОП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01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07520" name="Rectangle 0"/>
          <p:cNvSpPr>
            <a:spLocks noChangeArrowheads="1"/>
          </p:cNvSpPr>
          <p:nvPr/>
        </p:nvSpPr>
        <p:spPr bwMode="auto">
          <a:xfrm>
            <a:off x="827088" y="549275"/>
            <a:ext cx="7705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</a:t>
            </a:r>
            <a:r>
              <a:rPr lang="ru-RU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Наша школа находится вблизи оживленной автомобильной трассы – Можайского шоссе.</a:t>
            </a:r>
          </a:p>
        </p:txBody>
      </p:sp>
      <p:pic>
        <p:nvPicPr>
          <p:cNvPr id="16388" name="Picture 2" descr="можай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557338"/>
            <a:ext cx="6337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68313" y="908050"/>
          <a:ext cx="8207375" cy="5761038"/>
        </p:xfrm>
        <a:graphic>
          <a:graphicData uri="http://schemas.openxmlformats.org/presentationml/2006/ole">
            <p:oleObj spid="_x0000_s1026" name="Слайд" r:id="rId3" imgW="5663334" imgH="4247537" progId="PowerPoint.Slide.8">
              <p:embed/>
            </p:oleObj>
          </a:graphicData>
        </a:graphic>
      </p:graphicFrame>
      <p:sp>
        <p:nvSpPr>
          <p:cNvPr id="1029" name="WordArt 6"/>
          <p:cNvSpPr>
            <a:spLocks noChangeArrowheads="1" noChangeShapeType="1" noTextEdit="1"/>
          </p:cNvSpPr>
          <p:nvPr/>
        </p:nvSpPr>
        <p:spPr bwMode="auto">
          <a:xfrm>
            <a:off x="1116013" y="3357563"/>
            <a:ext cx="5543550" cy="288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Можайское  шоссе</a:t>
            </a:r>
          </a:p>
        </p:txBody>
      </p:sp>
      <p:sp>
        <p:nvSpPr>
          <p:cNvPr id="1030" name="WordArt 7"/>
          <p:cNvSpPr>
            <a:spLocks noChangeArrowheads="1" noChangeShapeType="1" noTextEdit="1"/>
          </p:cNvSpPr>
          <p:nvPr/>
        </p:nvSpPr>
        <p:spPr bwMode="auto">
          <a:xfrm>
            <a:off x="2916238" y="5516563"/>
            <a:ext cx="3384550" cy="282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Рябиновая улица</a:t>
            </a:r>
          </a:p>
        </p:txBody>
      </p:sp>
      <p:sp>
        <p:nvSpPr>
          <p:cNvPr id="1031" name="WordArt 8"/>
          <p:cNvSpPr>
            <a:spLocks noChangeArrowheads="1" noChangeShapeType="1" noTextEdit="1"/>
          </p:cNvSpPr>
          <p:nvPr/>
        </p:nvSpPr>
        <p:spPr bwMode="auto">
          <a:xfrm>
            <a:off x="2771775" y="1557338"/>
            <a:ext cx="3529013" cy="288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Гвардейская улица</a:t>
            </a:r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 rot="19938" flipH="1">
            <a:off x="6516688" y="765175"/>
            <a:ext cx="938212" cy="1439863"/>
            <a:chOff x="-201" y="-2190"/>
            <a:chExt cx="3369" cy="5522"/>
          </a:xfrm>
        </p:grpSpPr>
        <p:sp>
          <p:nvSpPr>
            <p:cNvPr id="1186" name="AutoShape 10" descr="Песок"/>
            <p:cNvSpPr>
              <a:spLocks noChangeArrowheads="1"/>
            </p:cNvSpPr>
            <p:nvPr/>
          </p:nvSpPr>
          <p:spPr bwMode="auto">
            <a:xfrm rot="16200000" flipH="1">
              <a:off x="-223" y="-65"/>
              <a:ext cx="4286" cy="2496"/>
            </a:xfrm>
            <a:prstGeom prst="parallelogram">
              <a:avLst>
                <a:gd name="adj" fmla="val 35209"/>
              </a:avLst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87" name="AutoShape 11" descr="Песок"/>
            <p:cNvSpPr>
              <a:spLocks noChangeArrowheads="1"/>
            </p:cNvSpPr>
            <p:nvPr/>
          </p:nvSpPr>
          <p:spPr bwMode="auto">
            <a:xfrm rot="5400000">
              <a:off x="-1905" y="764"/>
              <a:ext cx="4272" cy="864"/>
            </a:xfrm>
            <a:prstGeom prst="parallelogram">
              <a:avLst>
                <a:gd name="adj" fmla="val 99186"/>
              </a:avLst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88" name="AutoShape 12"/>
            <p:cNvSpPr>
              <a:spLocks noChangeArrowheads="1"/>
            </p:cNvSpPr>
            <p:nvPr/>
          </p:nvSpPr>
          <p:spPr bwMode="auto">
            <a:xfrm rot="16200000" flipH="1">
              <a:off x="835" y="232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189" name="Line 13"/>
            <p:cNvSpPr>
              <a:spLocks noChangeShapeType="1"/>
            </p:cNvSpPr>
            <p:nvPr/>
          </p:nvSpPr>
          <p:spPr bwMode="auto">
            <a:xfrm>
              <a:off x="1312" y="243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AutoShape 14"/>
            <p:cNvSpPr>
              <a:spLocks noChangeArrowheads="1"/>
            </p:cNvSpPr>
            <p:nvPr/>
          </p:nvSpPr>
          <p:spPr bwMode="auto">
            <a:xfrm rot="16200000" flipH="1">
              <a:off x="1529" y="2466"/>
              <a:ext cx="717" cy="201"/>
            </a:xfrm>
            <a:prstGeom prst="parallelogram">
              <a:avLst>
                <a:gd name="adj" fmla="val 35391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1191" name="Group 15"/>
            <p:cNvGrpSpPr>
              <a:grpSpLocks/>
            </p:cNvGrpSpPr>
            <p:nvPr/>
          </p:nvGrpSpPr>
          <p:grpSpPr bwMode="auto">
            <a:xfrm>
              <a:off x="816" y="1940"/>
              <a:ext cx="320" cy="509"/>
              <a:chOff x="948" y="2112"/>
              <a:chExt cx="320" cy="509"/>
            </a:xfrm>
          </p:grpSpPr>
          <p:sp>
            <p:nvSpPr>
              <p:cNvPr id="1333" name="AutoShape 1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34" name="Line 1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" name="Line 1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2" name="Group 19"/>
            <p:cNvGrpSpPr>
              <a:grpSpLocks/>
            </p:cNvGrpSpPr>
            <p:nvPr/>
          </p:nvGrpSpPr>
          <p:grpSpPr bwMode="auto">
            <a:xfrm>
              <a:off x="1258" y="1794"/>
              <a:ext cx="320" cy="509"/>
              <a:chOff x="948" y="2112"/>
              <a:chExt cx="320" cy="509"/>
            </a:xfrm>
          </p:grpSpPr>
          <p:sp>
            <p:nvSpPr>
              <p:cNvPr id="1330" name="AutoShape 2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31" name="Line 2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" name="Line 2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3" name="Group 23"/>
            <p:cNvGrpSpPr>
              <a:grpSpLocks/>
            </p:cNvGrpSpPr>
            <p:nvPr/>
          </p:nvGrpSpPr>
          <p:grpSpPr bwMode="auto">
            <a:xfrm>
              <a:off x="1711" y="1637"/>
              <a:ext cx="320" cy="509"/>
              <a:chOff x="948" y="2112"/>
              <a:chExt cx="320" cy="509"/>
            </a:xfrm>
          </p:grpSpPr>
          <p:sp>
            <p:nvSpPr>
              <p:cNvPr id="1327" name="AutoShape 2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28" name="Line 2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9" name="Line 2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4" name="Group 27"/>
            <p:cNvGrpSpPr>
              <a:grpSpLocks/>
            </p:cNvGrpSpPr>
            <p:nvPr/>
          </p:nvGrpSpPr>
          <p:grpSpPr bwMode="auto">
            <a:xfrm>
              <a:off x="2136" y="1489"/>
              <a:ext cx="320" cy="509"/>
              <a:chOff x="948" y="2112"/>
              <a:chExt cx="320" cy="509"/>
            </a:xfrm>
          </p:grpSpPr>
          <p:sp>
            <p:nvSpPr>
              <p:cNvPr id="1324" name="AutoShape 2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25" name="Line 2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6" name="Line 3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5" name="Group 31"/>
            <p:cNvGrpSpPr>
              <a:grpSpLocks/>
            </p:cNvGrpSpPr>
            <p:nvPr/>
          </p:nvGrpSpPr>
          <p:grpSpPr bwMode="auto">
            <a:xfrm>
              <a:off x="2578" y="1339"/>
              <a:ext cx="320" cy="509"/>
              <a:chOff x="948" y="2112"/>
              <a:chExt cx="320" cy="509"/>
            </a:xfrm>
          </p:grpSpPr>
          <p:sp>
            <p:nvSpPr>
              <p:cNvPr id="1321" name="AutoShape 3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22" name="Line 3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3" name="Line 3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6" name="Group 35"/>
            <p:cNvGrpSpPr>
              <a:grpSpLocks/>
            </p:cNvGrpSpPr>
            <p:nvPr/>
          </p:nvGrpSpPr>
          <p:grpSpPr bwMode="auto">
            <a:xfrm>
              <a:off x="816" y="1364"/>
              <a:ext cx="320" cy="509"/>
              <a:chOff x="948" y="2112"/>
              <a:chExt cx="320" cy="509"/>
            </a:xfrm>
          </p:grpSpPr>
          <p:sp>
            <p:nvSpPr>
              <p:cNvPr id="1318" name="AutoShape 3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19" name="Line 3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0" name="Line 3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7" name="Group 39"/>
            <p:cNvGrpSpPr>
              <a:grpSpLocks/>
            </p:cNvGrpSpPr>
            <p:nvPr/>
          </p:nvGrpSpPr>
          <p:grpSpPr bwMode="auto">
            <a:xfrm>
              <a:off x="1258" y="1218"/>
              <a:ext cx="320" cy="509"/>
              <a:chOff x="948" y="2112"/>
              <a:chExt cx="320" cy="509"/>
            </a:xfrm>
          </p:grpSpPr>
          <p:sp>
            <p:nvSpPr>
              <p:cNvPr id="1315" name="AutoShape 4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16" name="Line 4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7" name="Line 4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8" name="Group 43"/>
            <p:cNvGrpSpPr>
              <a:grpSpLocks/>
            </p:cNvGrpSpPr>
            <p:nvPr/>
          </p:nvGrpSpPr>
          <p:grpSpPr bwMode="auto">
            <a:xfrm>
              <a:off x="1711" y="1061"/>
              <a:ext cx="320" cy="509"/>
              <a:chOff x="948" y="2112"/>
              <a:chExt cx="320" cy="509"/>
            </a:xfrm>
          </p:grpSpPr>
          <p:sp>
            <p:nvSpPr>
              <p:cNvPr id="1312" name="AutoShape 4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13" name="Line 4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4" name="Line 4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99" name="Group 47"/>
            <p:cNvGrpSpPr>
              <a:grpSpLocks/>
            </p:cNvGrpSpPr>
            <p:nvPr/>
          </p:nvGrpSpPr>
          <p:grpSpPr bwMode="auto">
            <a:xfrm>
              <a:off x="2136" y="913"/>
              <a:ext cx="320" cy="509"/>
              <a:chOff x="948" y="2112"/>
              <a:chExt cx="320" cy="509"/>
            </a:xfrm>
          </p:grpSpPr>
          <p:sp>
            <p:nvSpPr>
              <p:cNvPr id="1309" name="AutoShape 4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10" name="Line 4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1" name="Line 5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0" name="Group 51"/>
            <p:cNvGrpSpPr>
              <a:grpSpLocks/>
            </p:cNvGrpSpPr>
            <p:nvPr/>
          </p:nvGrpSpPr>
          <p:grpSpPr bwMode="auto">
            <a:xfrm>
              <a:off x="2578" y="763"/>
              <a:ext cx="320" cy="509"/>
              <a:chOff x="948" y="2112"/>
              <a:chExt cx="320" cy="509"/>
            </a:xfrm>
          </p:grpSpPr>
          <p:sp>
            <p:nvSpPr>
              <p:cNvPr id="1306" name="AutoShape 5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07" name="Line 5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8" name="Line 5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1" name="Group 55"/>
            <p:cNvGrpSpPr>
              <a:grpSpLocks/>
            </p:cNvGrpSpPr>
            <p:nvPr/>
          </p:nvGrpSpPr>
          <p:grpSpPr bwMode="auto">
            <a:xfrm>
              <a:off x="816" y="788"/>
              <a:ext cx="320" cy="509"/>
              <a:chOff x="948" y="2112"/>
              <a:chExt cx="320" cy="509"/>
            </a:xfrm>
          </p:grpSpPr>
          <p:sp>
            <p:nvSpPr>
              <p:cNvPr id="1303" name="AutoShape 5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04" name="Line 5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5" name="Line 5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2" name="Group 59"/>
            <p:cNvGrpSpPr>
              <a:grpSpLocks/>
            </p:cNvGrpSpPr>
            <p:nvPr/>
          </p:nvGrpSpPr>
          <p:grpSpPr bwMode="auto">
            <a:xfrm>
              <a:off x="1258" y="642"/>
              <a:ext cx="320" cy="509"/>
              <a:chOff x="948" y="2112"/>
              <a:chExt cx="320" cy="509"/>
            </a:xfrm>
          </p:grpSpPr>
          <p:sp>
            <p:nvSpPr>
              <p:cNvPr id="1300" name="AutoShape 6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301" name="Line 6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2" name="Line 6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3" name="Group 63"/>
            <p:cNvGrpSpPr>
              <a:grpSpLocks/>
            </p:cNvGrpSpPr>
            <p:nvPr/>
          </p:nvGrpSpPr>
          <p:grpSpPr bwMode="auto">
            <a:xfrm>
              <a:off x="1711" y="485"/>
              <a:ext cx="320" cy="509"/>
              <a:chOff x="948" y="2112"/>
              <a:chExt cx="320" cy="509"/>
            </a:xfrm>
          </p:grpSpPr>
          <p:sp>
            <p:nvSpPr>
              <p:cNvPr id="1297" name="AutoShape 6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98" name="Line 6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9" name="Line 6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4" name="Group 67"/>
            <p:cNvGrpSpPr>
              <a:grpSpLocks/>
            </p:cNvGrpSpPr>
            <p:nvPr/>
          </p:nvGrpSpPr>
          <p:grpSpPr bwMode="auto">
            <a:xfrm>
              <a:off x="2136" y="337"/>
              <a:ext cx="320" cy="509"/>
              <a:chOff x="948" y="2112"/>
              <a:chExt cx="320" cy="509"/>
            </a:xfrm>
          </p:grpSpPr>
          <p:sp>
            <p:nvSpPr>
              <p:cNvPr id="1294" name="AutoShape 6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95" name="Line 6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6" name="Line 7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5" name="Group 71"/>
            <p:cNvGrpSpPr>
              <a:grpSpLocks/>
            </p:cNvGrpSpPr>
            <p:nvPr/>
          </p:nvGrpSpPr>
          <p:grpSpPr bwMode="auto">
            <a:xfrm>
              <a:off x="2578" y="187"/>
              <a:ext cx="320" cy="509"/>
              <a:chOff x="948" y="2112"/>
              <a:chExt cx="320" cy="509"/>
            </a:xfrm>
          </p:grpSpPr>
          <p:sp>
            <p:nvSpPr>
              <p:cNvPr id="1291" name="AutoShape 7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92" name="Line 7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3" name="Line 7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6" name="Group 75"/>
            <p:cNvGrpSpPr>
              <a:grpSpLocks/>
            </p:cNvGrpSpPr>
            <p:nvPr/>
          </p:nvGrpSpPr>
          <p:grpSpPr bwMode="auto">
            <a:xfrm>
              <a:off x="802" y="223"/>
              <a:ext cx="320" cy="509"/>
              <a:chOff x="948" y="2112"/>
              <a:chExt cx="320" cy="509"/>
            </a:xfrm>
          </p:grpSpPr>
          <p:sp>
            <p:nvSpPr>
              <p:cNvPr id="1288" name="AutoShape 7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89" name="Line 7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0" name="Line 7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7" name="Group 79"/>
            <p:cNvGrpSpPr>
              <a:grpSpLocks/>
            </p:cNvGrpSpPr>
            <p:nvPr/>
          </p:nvGrpSpPr>
          <p:grpSpPr bwMode="auto">
            <a:xfrm>
              <a:off x="1244" y="77"/>
              <a:ext cx="320" cy="509"/>
              <a:chOff x="948" y="2112"/>
              <a:chExt cx="320" cy="509"/>
            </a:xfrm>
          </p:grpSpPr>
          <p:sp>
            <p:nvSpPr>
              <p:cNvPr id="1285" name="AutoShape 8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86" name="Line 8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7" name="Line 8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8" name="Group 83"/>
            <p:cNvGrpSpPr>
              <a:grpSpLocks/>
            </p:cNvGrpSpPr>
            <p:nvPr/>
          </p:nvGrpSpPr>
          <p:grpSpPr bwMode="auto">
            <a:xfrm>
              <a:off x="1697" y="-80"/>
              <a:ext cx="320" cy="509"/>
              <a:chOff x="948" y="2112"/>
              <a:chExt cx="320" cy="509"/>
            </a:xfrm>
          </p:grpSpPr>
          <p:sp>
            <p:nvSpPr>
              <p:cNvPr id="1282" name="AutoShape 8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83" name="Line 8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4" name="Line 8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09" name="Group 87"/>
            <p:cNvGrpSpPr>
              <a:grpSpLocks/>
            </p:cNvGrpSpPr>
            <p:nvPr/>
          </p:nvGrpSpPr>
          <p:grpSpPr bwMode="auto">
            <a:xfrm>
              <a:off x="2122" y="-228"/>
              <a:ext cx="320" cy="509"/>
              <a:chOff x="948" y="2112"/>
              <a:chExt cx="320" cy="509"/>
            </a:xfrm>
          </p:grpSpPr>
          <p:sp>
            <p:nvSpPr>
              <p:cNvPr id="1279" name="AutoShape 8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80" name="Line 8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1" name="Line 9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0" name="Group 91"/>
            <p:cNvGrpSpPr>
              <a:grpSpLocks/>
            </p:cNvGrpSpPr>
            <p:nvPr/>
          </p:nvGrpSpPr>
          <p:grpSpPr bwMode="auto">
            <a:xfrm>
              <a:off x="2564" y="-378"/>
              <a:ext cx="320" cy="509"/>
              <a:chOff x="948" y="2112"/>
              <a:chExt cx="320" cy="509"/>
            </a:xfrm>
          </p:grpSpPr>
          <p:sp>
            <p:nvSpPr>
              <p:cNvPr id="1276" name="AutoShape 9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77" name="Line 9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8" name="Line 9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11" name="AutoShape 95"/>
            <p:cNvSpPr>
              <a:spLocks noChangeArrowheads="1"/>
            </p:cNvSpPr>
            <p:nvPr/>
          </p:nvSpPr>
          <p:spPr bwMode="auto">
            <a:xfrm rot="2904707">
              <a:off x="225" y="-2246"/>
              <a:ext cx="2448" cy="2560"/>
            </a:xfrm>
            <a:prstGeom prst="parallelogram">
              <a:avLst>
                <a:gd name="adj" fmla="val 40833"/>
              </a:avLst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1212" name="Group 96"/>
            <p:cNvGrpSpPr>
              <a:grpSpLocks/>
            </p:cNvGrpSpPr>
            <p:nvPr/>
          </p:nvGrpSpPr>
          <p:grpSpPr bwMode="auto">
            <a:xfrm>
              <a:off x="420" y="2413"/>
              <a:ext cx="153" cy="600"/>
              <a:chOff x="376" y="1027"/>
              <a:chExt cx="153" cy="600"/>
            </a:xfrm>
          </p:grpSpPr>
          <p:sp>
            <p:nvSpPr>
              <p:cNvPr id="1273" name="AutoShape 9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74" name="Line 9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5" name="Line 9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3" name="Group 100"/>
            <p:cNvGrpSpPr>
              <a:grpSpLocks/>
            </p:cNvGrpSpPr>
            <p:nvPr/>
          </p:nvGrpSpPr>
          <p:grpSpPr bwMode="auto">
            <a:xfrm>
              <a:off x="169" y="2116"/>
              <a:ext cx="153" cy="600"/>
              <a:chOff x="376" y="1027"/>
              <a:chExt cx="153" cy="600"/>
            </a:xfrm>
          </p:grpSpPr>
          <p:sp>
            <p:nvSpPr>
              <p:cNvPr id="1270" name="AutoShape 10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71" name="Line 10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2" name="Line 10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4" name="Group 104"/>
            <p:cNvGrpSpPr>
              <a:grpSpLocks/>
            </p:cNvGrpSpPr>
            <p:nvPr/>
          </p:nvGrpSpPr>
          <p:grpSpPr bwMode="auto">
            <a:xfrm>
              <a:off x="-83" y="1830"/>
              <a:ext cx="153" cy="600"/>
              <a:chOff x="376" y="1027"/>
              <a:chExt cx="153" cy="600"/>
            </a:xfrm>
          </p:grpSpPr>
          <p:sp>
            <p:nvSpPr>
              <p:cNvPr id="1267" name="AutoShape 10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68" name="Line 10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9" name="Line 10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5" name="Group 108"/>
            <p:cNvGrpSpPr>
              <a:grpSpLocks/>
            </p:cNvGrpSpPr>
            <p:nvPr/>
          </p:nvGrpSpPr>
          <p:grpSpPr bwMode="auto">
            <a:xfrm>
              <a:off x="425" y="1814"/>
              <a:ext cx="153" cy="600"/>
              <a:chOff x="376" y="1027"/>
              <a:chExt cx="153" cy="600"/>
            </a:xfrm>
          </p:grpSpPr>
          <p:sp>
            <p:nvSpPr>
              <p:cNvPr id="1264" name="AutoShape 10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65" name="Line 11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6" name="Line 11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6" name="Group 112"/>
            <p:cNvGrpSpPr>
              <a:grpSpLocks/>
            </p:cNvGrpSpPr>
            <p:nvPr/>
          </p:nvGrpSpPr>
          <p:grpSpPr bwMode="auto">
            <a:xfrm>
              <a:off x="174" y="1517"/>
              <a:ext cx="153" cy="600"/>
              <a:chOff x="376" y="1027"/>
              <a:chExt cx="153" cy="600"/>
            </a:xfrm>
          </p:grpSpPr>
          <p:sp>
            <p:nvSpPr>
              <p:cNvPr id="1261" name="AutoShape 11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62" name="Line 11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3" name="Line 11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7" name="Group 116"/>
            <p:cNvGrpSpPr>
              <a:grpSpLocks/>
            </p:cNvGrpSpPr>
            <p:nvPr/>
          </p:nvGrpSpPr>
          <p:grpSpPr bwMode="auto">
            <a:xfrm>
              <a:off x="-78" y="1231"/>
              <a:ext cx="153" cy="600"/>
              <a:chOff x="376" y="1027"/>
              <a:chExt cx="153" cy="600"/>
            </a:xfrm>
          </p:grpSpPr>
          <p:sp>
            <p:nvSpPr>
              <p:cNvPr id="1258" name="AutoShape 11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59" name="Line 11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0" name="Line 11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8" name="Group 120"/>
            <p:cNvGrpSpPr>
              <a:grpSpLocks/>
            </p:cNvGrpSpPr>
            <p:nvPr/>
          </p:nvGrpSpPr>
          <p:grpSpPr bwMode="auto">
            <a:xfrm>
              <a:off x="429" y="1241"/>
              <a:ext cx="153" cy="600"/>
              <a:chOff x="376" y="1027"/>
              <a:chExt cx="153" cy="600"/>
            </a:xfrm>
          </p:grpSpPr>
          <p:sp>
            <p:nvSpPr>
              <p:cNvPr id="1255" name="AutoShape 12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56" name="Line 12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7" name="Line 12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19" name="Group 124"/>
            <p:cNvGrpSpPr>
              <a:grpSpLocks/>
            </p:cNvGrpSpPr>
            <p:nvPr/>
          </p:nvGrpSpPr>
          <p:grpSpPr bwMode="auto">
            <a:xfrm>
              <a:off x="178" y="944"/>
              <a:ext cx="153" cy="600"/>
              <a:chOff x="376" y="1027"/>
              <a:chExt cx="153" cy="600"/>
            </a:xfrm>
          </p:grpSpPr>
          <p:sp>
            <p:nvSpPr>
              <p:cNvPr id="1252" name="AutoShape 12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53" name="Line 12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4" name="Line 12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0" name="Group 128"/>
            <p:cNvGrpSpPr>
              <a:grpSpLocks/>
            </p:cNvGrpSpPr>
            <p:nvPr/>
          </p:nvGrpSpPr>
          <p:grpSpPr bwMode="auto">
            <a:xfrm>
              <a:off x="-74" y="658"/>
              <a:ext cx="153" cy="600"/>
              <a:chOff x="376" y="1027"/>
              <a:chExt cx="153" cy="600"/>
            </a:xfrm>
          </p:grpSpPr>
          <p:sp>
            <p:nvSpPr>
              <p:cNvPr id="1249" name="AutoShape 12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50" name="Line 13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1" name="Line 13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1" name="Group 132"/>
            <p:cNvGrpSpPr>
              <a:grpSpLocks/>
            </p:cNvGrpSpPr>
            <p:nvPr/>
          </p:nvGrpSpPr>
          <p:grpSpPr bwMode="auto">
            <a:xfrm>
              <a:off x="425" y="676"/>
              <a:ext cx="153" cy="600"/>
              <a:chOff x="376" y="1027"/>
              <a:chExt cx="153" cy="600"/>
            </a:xfrm>
          </p:grpSpPr>
          <p:sp>
            <p:nvSpPr>
              <p:cNvPr id="1246" name="AutoShape 13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47" name="Line 13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" name="Line 13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2" name="Group 136"/>
            <p:cNvGrpSpPr>
              <a:grpSpLocks/>
            </p:cNvGrpSpPr>
            <p:nvPr/>
          </p:nvGrpSpPr>
          <p:grpSpPr bwMode="auto">
            <a:xfrm>
              <a:off x="174" y="379"/>
              <a:ext cx="153" cy="600"/>
              <a:chOff x="376" y="1027"/>
              <a:chExt cx="153" cy="600"/>
            </a:xfrm>
          </p:grpSpPr>
          <p:sp>
            <p:nvSpPr>
              <p:cNvPr id="1243" name="AutoShape 13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44" name="Line 13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" name="Line 13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3" name="Group 140"/>
            <p:cNvGrpSpPr>
              <a:grpSpLocks/>
            </p:cNvGrpSpPr>
            <p:nvPr/>
          </p:nvGrpSpPr>
          <p:grpSpPr bwMode="auto">
            <a:xfrm>
              <a:off x="-78" y="93"/>
              <a:ext cx="153" cy="600"/>
              <a:chOff x="376" y="1027"/>
              <a:chExt cx="153" cy="600"/>
            </a:xfrm>
          </p:grpSpPr>
          <p:sp>
            <p:nvSpPr>
              <p:cNvPr id="1240" name="AutoShape 14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41" name="Line 14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" name="Line 14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4" name="Group 144"/>
            <p:cNvGrpSpPr>
              <a:grpSpLocks/>
            </p:cNvGrpSpPr>
            <p:nvPr/>
          </p:nvGrpSpPr>
          <p:grpSpPr bwMode="auto">
            <a:xfrm>
              <a:off x="432" y="96"/>
              <a:ext cx="153" cy="600"/>
              <a:chOff x="376" y="1027"/>
              <a:chExt cx="153" cy="600"/>
            </a:xfrm>
          </p:grpSpPr>
          <p:sp>
            <p:nvSpPr>
              <p:cNvPr id="1237" name="AutoShape 14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38" name="Line 14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" name="Line 14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5" name="Group 148"/>
            <p:cNvGrpSpPr>
              <a:grpSpLocks/>
            </p:cNvGrpSpPr>
            <p:nvPr/>
          </p:nvGrpSpPr>
          <p:grpSpPr bwMode="auto">
            <a:xfrm>
              <a:off x="181" y="-201"/>
              <a:ext cx="153" cy="600"/>
              <a:chOff x="376" y="1027"/>
              <a:chExt cx="153" cy="600"/>
            </a:xfrm>
          </p:grpSpPr>
          <p:sp>
            <p:nvSpPr>
              <p:cNvPr id="1234" name="AutoShape 14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35" name="Line 15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" name="Line 15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6" name="Group 152"/>
            <p:cNvGrpSpPr>
              <a:grpSpLocks/>
            </p:cNvGrpSpPr>
            <p:nvPr/>
          </p:nvGrpSpPr>
          <p:grpSpPr bwMode="auto">
            <a:xfrm>
              <a:off x="-71" y="-487"/>
              <a:ext cx="153" cy="600"/>
              <a:chOff x="376" y="1027"/>
              <a:chExt cx="153" cy="600"/>
            </a:xfrm>
          </p:grpSpPr>
          <p:sp>
            <p:nvSpPr>
              <p:cNvPr id="1231" name="AutoShape 15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232" name="Line 15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" name="Line 15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7" name="Line 156"/>
            <p:cNvSpPr>
              <a:spLocks noChangeShapeType="1"/>
            </p:cNvSpPr>
            <p:nvPr/>
          </p:nvSpPr>
          <p:spPr bwMode="auto">
            <a:xfrm>
              <a:off x="1008" y="254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8" name="AutoShape 157"/>
            <p:cNvSpPr>
              <a:spLocks noChangeArrowheads="1"/>
            </p:cNvSpPr>
            <p:nvPr/>
          </p:nvSpPr>
          <p:spPr bwMode="auto">
            <a:xfrm rot="16200000" flipH="1">
              <a:off x="2226" y="185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229" name="Line 158"/>
            <p:cNvSpPr>
              <a:spLocks noChangeShapeType="1"/>
            </p:cNvSpPr>
            <p:nvPr/>
          </p:nvSpPr>
          <p:spPr bwMode="auto">
            <a:xfrm>
              <a:off x="2703" y="196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" name="Line 159"/>
            <p:cNvSpPr>
              <a:spLocks noChangeShapeType="1"/>
            </p:cNvSpPr>
            <p:nvPr/>
          </p:nvSpPr>
          <p:spPr bwMode="auto">
            <a:xfrm>
              <a:off x="2399" y="207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3" name="Group 160"/>
          <p:cNvGrpSpPr>
            <a:grpSpLocks/>
          </p:cNvGrpSpPr>
          <p:nvPr/>
        </p:nvGrpSpPr>
        <p:grpSpPr bwMode="auto">
          <a:xfrm rot="19938" flipH="1">
            <a:off x="7524750" y="908050"/>
            <a:ext cx="865188" cy="1295400"/>
            <a:chOff x="-201" y="-2190"/>
            <a:chExt cx="3369" cy="5522"/>
          </a:xfrm>
        </p:grpSpPr>
        <p:sp>
          <p:nvSpPr>
            <p:cNvPr id="1036" name="AutoShape 161" descr="Песок"/>
            <p:cNvSpPr>
              <a:spLocks noChangeArrowheads="1"/>
            </p:cNvSpPr>
            <p:nvPr/>
          </p:nvSpPr>
          <p:spPr bwMode="auto">
            <a:xfrm rot="16200000" flipH="1">
              <a:off x="-223" y="-65"/>
              <a:ext cx="4286" cy="2496"/>
            </a:xfrm>
            <a:prstGeom prst="parallelogram">
              <a:avLst>
                <a:gd name="adj" fmla="val 35209"/>
              </a:avLst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7" name="AutoShape 162" descr="Песок"/>
            <p:cNvSpPr>
              <a:spLocks noChangeArrowheads="1"/>
            </p:cNvSpPr>
            <p:nvPr/>
          </p:nvSpPr>
          <p:spPr bwMode="auto">
            <a:xfrm rot="5400000">
              <a:off x="-1905" y="764"/>
              <a:ext cx="4272" cy="864"/>
            </a:xfrm>
            <a:prstGeom prst="parallelogram">
              <a:avLst>
                <a:gd name="adj" fmla="val 99186"/>
              </a:avLst>
            </a:prstGeom>
            <a:blipFill dpi="0" rotWithShape="1">
              <a:blip r:embed="rId4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8" name="AutoShape 163"/>
            <p:cNvSpPr>
              <a:spLocks noChangeArrowheads="1"/>
            </p:cNvSpPr>
            <p:nvPr/>
          </p:nvSpPr>
          <p:spPr bwMode="auto">
            <a:xfrm rot="16200000" flipH="1">
              <a:off x="835" y="232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39" name="Line 164"/>
            <p:cNvSpPr>
              <a:spLocks noChangeShapeType="1"/>
            </p:cNvSpPr>
            <p:nvPr/>
          </p:nvSpPr>
          <p:spPr bwMode="auto">
            <a:xfrm>
              <a:off x="1312" y="243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AutoShape 165"/>
            <p:cNvSpPr>
              <a:spLocks noChangeArrowheads="1"/>
            </p:cNvSpPr>
            <p:nvPr/>
          </p:nvSpPr>
          <p:spPr bwMode="auto">
            <a:xfrm rot="16200000" flipH="1">
              <a:off x="1529" y="2466"/>
              <a:ext cx="717" cy="201"/>
            </a:xfrm>
            <a:prstGeom prst="parallelogram">
              <a:avLst>
                <a:gd name="adj" fmla="val 35391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1041" name="Group 166"/>
            <p:cNvGrpSpPr>
              <a:grpSpLocks/>
            </p:cNvGrpSpPr>
            <p:nvPr/>
          </p:nvGrpSpPr>
          <p:grpSpPr bwMode="auto">
            <a:xfrm>
              <a:off x="816" y="1940"/>
              <a:ext cx="320" cy="509"/>
              <a:chOff x="948" y="2112"/>
              <a:chExt cx="320" cy="509"/>
            </a:xfrm>
          </p:grpSpPr>
          <p:sp>
            <p:nvSpPr>
              <p:cNvPr id="1183" name="AutoShape 16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84" name="Line 16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5" name="Line 16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2" name="Group 170"/>
            <p:cNvGrpSpPr>
              <a:grpSpLocks/>
            </p:cNvGrpSpPr>
            <p:nvPr/>
          </p:nvGrpSpPr>
          <p:grpSpPr bwMode="auto">
            <a:xfrm>
              <a:off x="1258" y="1794"/>
              <a:ext cx="320" cy="509"/>
              <a:chOff x="948" y="2112"/>
              <a:chExt cx="320" cy="509"/>
            </a:xfrm>
          </p:grpSpPr>
          <p:sp>
            <p:nvSpPr>
              <p:cNvPr id="1180" name="AutoShape 17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81" name="Line 17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2" name="Line 17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3" name="Group 174"/>
            <p:cNvGrpSpPr>
              <a:grpSpLocks/>
            </p:cNvGrpSpPr>
            <p:nvPr/>
          </p:nvGrpSpPr>
          <p:grpSpPr bwMode="auto">
            <a:xfrm>
              <a:off x="1711" y="1637"/>
              <a:ext cx="320" cy="509"/>
              <a:chOff x="948" y="2112"/>
              <a:chExt cx="320" cy="509"/>
            </a:xfrm>
          </p:grpSpPr>
          <p:sp>
            <p:nvSpPr>
              <p:cNvPr id="1177" name="AutoShape 17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78" name="Line 17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" name="Line 17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4" name="Group 178"/>
            <p:cNvGrpSpPr>
              <a:grpSpLocks/>
            </p:cNvGrpSpPr>
            <p:nvPr/>
          </p:nvGrpSpPr>
          <p:grpSpPr bwMode="auto">
            <a:xfrm>
              <a:off x="2136" y="1489"/>
              <a:ext cx="320" cy="509"/>
              <a:chOff x="948" y="2112"/>
              <a:chExt cx="320" cy="509"/>
            </a:xfrm>
          </p:grpSpPr>
          <p:sp>
            <p:nvSpPr>
              <p:cNvPr id="1174" name="AutoShape 17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75" name="Line 18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Line 18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5" name="Group 182"/>
            <p:cNvGrpSpPr>
              <a:grpSpLocks/>
            </p:cNvGrpSpPr>
            <p:nvPr/>
          </p:nvGrpSpPr>
          <p:grpSpPr bwMode="auto">
            <a:xfrm>
              <a:off x="2578" y="1339"/>
              <a:ext cx="320" cy="509"/>
              <a:chOff x="948" y="2112"/>
              <a:chExt cx="320" cy="509"/>
            </a:xfrm>
          </p:grpSpPr>
          <p:sp>
            <p:nvSpPr>
              <p:cNvPr id="1171" name="AutoShape 18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72" name="Line 18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3" name="Line 18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6" name="Group 186"/>
            <p:cNvGrpSpPr>
              <a:grpSpLocks/>
            </p:cNvGrpSpPr>
            <p:nvPr/>
          </p:nvGrpSpPr>
          <p:grpSpPr bwMode="auto">
            <a:xfrm>
              <a:off x="816" y="1364"/>
              <a:ext cx="320" cy="509"/>
              <a:chOff x="948" y="2112"/>
              <a:chExt cx="320" cy="509"/>
            </a:xfrm>
          </p:grpSpPr>
          <p:sp>
            <p:nvSpPr>
              <p:cNvPr id="1168" name="AutoShape 18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69" name="Line 18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Line 18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7" name="Group 190"/>
            <p:cNvGrpSpPr>
              <a:grpSpLocks/>
            </p:cNvGrpSpPr>
            <p:nvPr/>
          </p:nvGrpSpPr>
          <p:grpSpPr bwMode="auto">
            <a:xfrm>
              <a:off x="1258" y="1218"/>
              <a:ext cx="320" cy="509"/>
              <a:chOff x="948" y="2112"/>
              <a:chExt cx="320" cy="509"/>
            </a:xfrm>
          </p:grpSpPr>
          <p:sp>
            <p:nvSpPr>
              <p:cNvPr id="1165" name="AutoShape 19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66" name="Line 19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7" name="Line 19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8" name="Group 194"/>
            <p:cNvGrpSpPr>
              <a:grpSpLocks/>
            </p:cNvGrpSpPr>
            <p:nvPr/>
          </p:nvGrpSpPr>
          <p:grpSpPr bwMode="auto">
            <a:xfrm>
              <a:off x="1711" y="1061"/>
              <a:ext cx="320" cy="509"/>
              <a:chOff x="948" y="2112"/>
              <a:chExt cx="320" cy="509"/>
            </a:xfrm>
          </p:grpSpPr>
          <p:sp>
            <p:nvSpPr>
              <p:cNvPr id="1162" name="AutoShape 19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63" name="Line 19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4" name="Line 19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9" name="Group 198"/>
            <p:cNvGrpSpPr>
              <a:grpSpLocks/>
            </p:cNvGrpSpPr>
            <p:nvPr/>
          </p:nvGrpSpPr>
          <p:grpSpPr bwMode="auto">
            <a:xfrm>
              <a:off x="2136" y="913"/>
              <a:ext cx="320" cy="509"/>
              <a:chOff x="948" y="2112"/>
              <a:chExt cx="320" cy="509"/>
            </a:xfrm>
          </p:grpSpPr>
          <p:sp>
            <p:nvSpPr>
              <p:cNvPr id="1159" name="AutoShape 19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60" name="Line 20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1" name="Line 20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0" name="Group 202"/>
            <p:cNvGrpSpPr>
              <a:grpSpLocks/>
            </p:cNvGrpSpPr>
            <p:nvPr/>
          </p:nvGrpSpPr>
          <p:grpSpPr bwMode="auto">
            <a:xfrm>
              <a:off x="2578" y="763"/>
              <a:ext cx="320" cy="509"/>
              <a:chOff x="948" y="2112"/>
              <a:chExt cx="320" cy="509"/>
            </a:xfrm>
          </p:grpSpPr>
          <p:sp>
            <p:nvSpPr>
              <p:cNvPr id="1156" name="AutoShape 20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57" name="Line 20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Line 20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1" name="Group 206"/>
            <p:cNvGrpSpPr>
              <a:grpSpLocks/>
            </p:cNvGrpSpPr>
            <p:nvPr/>
          </p:nvGrpSpPr>
          <p:grpSpPr bwMode="auto">
            <a:xfrm>
              <a:off x="816" y="788"/>
              <a:ext cx="320" cy="509"/>
              <a:chOff x="948" y="2112"/>
              <a:chExt cx="320" cy="509"/>
            </a:xfrm>
          </p:grpSpPr>
          <p:sp>
            <p:nvSpPr>
              <p:cNvPr id="1153" name="AutoShape 20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54" name="Line 20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" name="Line 20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2" name="Group 210"/>
            <p:cNvGrpSpPr>
              <a:grpSpLocks/>
            </p:cNvGrpSpPr>
            <p:nvPr/>
          </p:nvGrpSpPr>
          <p:grpSpPr bwMode="auto">
            <a:xfrm>
              <a:off x="1258" y="642"/>
              <a:ext cx="320" cy="509"/>
              <a:chOff x="948" y="2112"/>
              <a:chExt cx="320" cy="509"/>
            </a:xfrm>
          </p:grpSpPr>
          <p:sp>
            <p:nvSpPr>
              <p:cNvPr id="1150" name="AutoShape 21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51" name="Line 21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2" name="Line 21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3" name="Group 214"/>
            <p:cNvGrpSpPr>
              <a:grpSpLocks/>
            </p:cNvGrpSpPr>
            <p:nvPr/>
          </p:nvGrpSpPr>
          <p:grpSpPr bwMode="auto">
            <a:xfrm>
              <a:off x="1711" y="485"/>
              <a:ext cx="320" cy="509"/>
              <a:chOff x="948" y="2112"/>
              <a:chExt cx="320" cy="509"/>
            </a:xfrm>
          </p:grpSpPr>
          <p:sp>
            <p:nvSpPr>
              <p:cNvPr id="1147" name="AutoShape 21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48" name="Line 21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9" name="Line 21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4" name="Group 218"/>
            <p:cNvGrpSpPr>
              <a:grpSpLocks/>
            </p:cNvGrpSpPr>
            <p:nvPr/>
          </p:nvGrpSpPr>
          <p:grpSpPr bwMode="auto">
            <a:xfrm>
              <a:off x="2136" y="337"/>
              <a:ext cx="320" cy="509"/>
              <a:chOff x="948" y="2112"/>
              <a:chExt cx="320" cy="509"/>
            </a:xfrm>
          </p:grpSpPr>
          <p:sp>
            <p:nvSpPr>
              <p:cNvPr id="1144" name="AutoShape 21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45" name="Line 22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6" name="Line 22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5" name="Group 222"/>
            <p:cNvGrpSpPr>
              <a:grpSpLocks/>
            </p:cNvGrpSpPr>
            <p:nvPr/>
          </p:nvGrpSpPr>
          <p:grpSpPr bwMode="auto">
            <a:xfrm>
              <a:off x="2578" y="187"/>
              <a:ext cx="320" cy="509"/>
              <a:chOff x="948" y="2112"/>
              <a:chExt cx="320" cy="509"/>
            </a:xfrm>
          </p:grpSpPr>
          <p:sp>
            <p:nvSpPr>
              <p:cNvPr id="1141" name="AutoShape 22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42" name="Line 22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3" name="Line 22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6" name="Group 226"/>
            <p:cNvGrpSpPr>
              <a:grpSpLocks/>
            </p:cNvGrpSpPr>
            <p:nvPr/>
          </p:nvGrpSpPr>
          <p:grpSpPr bwMode="auto">
            <a:xfrm>
              <a:off x="802" y="223"/>
              <a:ext cx="320" cy="509"/>
              <a:chOff x="948" y="2112"/>
              <a:chExt cx="320" cy="509"/>
            </a:xfrm>
          </p:grpSpPr>
          <p:sp>
            <p:nvSpPr>
              <p:cNvPr id="1138" name="AutoShape 22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39" name="Line 22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0" name="Line 22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7" name="Group 230"/>
            <p:cNvGrpSpPr>
              <a:grpSpLocks/>
            </p:cNvGrpSpPr>
            <p:nvPr/>
          </p:nvGrpSpPr>
          <p:grpSpPr bwMode="auto">
            <a:xfrm>
              <a:off x="1244" y="77"/>
              <a:ext cx="320" cy="509"/>
              <a:chOff x="948" y="2112"/>
              <a:chExt cx="320" cy="509"/>
            </a:xfrm>
          </p:grpSpPr>
          <p:sp>
            <p:nvSpPr>
              <p:cNvPr id="1135" name="AutoShape 23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36" name="Line 23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7" name="Line 23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8" name="Group 234"/>
            <p:cNvGrpSpPr>
              <a:grpSpLocks/>
            </p:cNvGrpSpPr>
            <p:nvPr/>
          </p:nvGrpSpPr>
          <p:grpSpPr bwMode="auto">
            <a:xfrm>
              <a:off x="1697" y="-80"/>
              <a:ext cx="320" cy="509"/>
              <a:chOff x="948" y="2112"/>
              <a:chExt cx="320" cy="509"/>
            </a:xfrm>
          </p:grpSpPr>
          <p:sp>
            <p:nvSpPr>
              <p:cNvPr id="1132" name="AutoShape 23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33" name="Line 23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" name="Line 23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59" name="Group 238"/>
            <p:cNvGrpSpPr>
              <a:grpSpLocks/>
            </p:cNvGrpSpPr>
            <p:nvPr/>
          </p:nvGrpSpPr>
          <p:grpSpPr bwMode="auto">
            <a:xfrm>
              <a:off x="2122" y="-228"/>
              <a:ext cx="320" cy="509"/>
              <a:chOff x="948" y="2112"/>
              <a:chExt cx="320" cy="509"/>
            </a:xfrm>
          </p:grpSpPr>
          <p:sp>
            <p:nvSpPr>
              <p:cNvPr id="1129" name="AutoShape 23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30" name="Line 24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" name="Line 24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0" name="Group 242"/>
            <p:cNvGrpSpPr>
              <a:grpSpLocks/>
            </p:cNvGrpSpPr>
            <p:nvPr/>
          </p:nvGrpSpPr>
          <p:grpSpPr bwMode="auto">
            <a:xfrm>
              <a:off x="2564" y="-378"/>
              <a:ext cx="320" cy="509"/>
              <a:chOff x="948" y="2112"/>
              <a:chExt cx="320" cy="509"/>
            </a:xfrm>
          </p:grpSpPr>
          <p:sp>
            <p:nvSpPr>
              <p:cNvPr id="1126" name="AutoShape 24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27" name="Line 24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Line 24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61" name="AutoShape 246"/>
            <p:cNvSpPr>
              <a:spLocks noChangeArrowheads="1"/>
            </p:cNvSpPr>
            <p:nvPr/>
          </p:nvSpPr>
          <p:spPr bwMode="auto">
            <a:xfrm rot="2904707">
              <a:off x="225" y="-2246"/>
              <a:ext cx="2448" cy="2560"/>
            </a:xfrm>
            <a:prstGeom prst="parallelogram">
              <a:avLst>
                <a:gd name="adj" fmla="val 40833"/>
              </a:avLst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1062" name="Group 247"/>
            <p:cNvGrpSpPr>
              <a:grpSpLocks/>
            </p:cNvGrpSpPr>
            <p:nvPr/>
          </p:nvGrpSpPr>
          <p:grpSpPr bwMode="auto">
            <a:xfrm>
              <a:off x="420" y="2413"/>
              <a:ext cx="153" cy="600"/>
              <a:chOff x="376" y="1027"/>
              <a:chExt cx="153" cy="600"/>
            </a:xfrm>
          </p:grpSpPr>
          <p:sp>
            <p:nvSpPr>
              <p:cNvPr id="1123" name="AutoShape 24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24" name="Line 24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5" name="Line 25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3" name="Group 251"/>
            <p:cNvGrpSpPr>
              <a:grpSpLocks/>
            </p:cNvGrpSpPr>
            <p:nvPr/>
          </p:nvGrpSpPr>
          <p:grpSpPr bwMode="auto">
            <a:xfrm>
              <a:off x="169" y="2116"/>
              <a:ext cx="153" cy="600"/>
              <a:chOff x="376" y="1027"/>
              <a:chExt cx="153" cy="600"/>
            </a:xfrm>
          </p:grpSpPr>
          <p:sp>
            <p:nvSpPr>
              <p:cNvPr id="1120" name="AutoShape 25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21" name="Line 25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Line 25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4" name="Group 255"/>
            <p:cNvGrpSpPr>
              <a:grpSpLocks/>
            </p:cNvGrpSpPr>
            <p:nvPr/>
          </p:nvGrpSpPr>
          <p:grpSpPr bwMode="auto">
            <a:xfrm>
              <a:off x="-83" y="1830"/>
              <a:ext cx="153" cy="600"/>
              <a:chOff x="376" y="1027"/>
              <a:chExt cx="153" cy="600"/>
            </a:xfrm>
          </p:grpSpPr>
          <p:sp>
            <p:nvSpPr>
              <p:cNvPr id="1117" name="AutoShape 25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18" name="Line 25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Line 25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5" name="Group 259"/>
            <p:cNvGrpSpPr>
              <a:grpSpLocks/>
            </p:cNvGrpSpPr>
            <p:nvPr/>
          </p:nvGrpSpPr>
          <p:grpSpPr bwMode="auto">
            <a:xfrm>
              <a:off x="425" y="1814"/>
              <a:ext cx="153" cy="600"/>
              <a:chOff x="376" y="1027"/>
              <a:chExt cx="153" cy="600"/>
            </a:xfrm>
          </p:grpSpPr>
          <p:sp>
            <p:nvSpPr>
              <p:cNvPr id="1114" name="AutoShape 26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15" name="Line 26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" name="Line 26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6" name="Group 263"/>
            <p:cNvGrpSpPr>
              <a:grpSpLocks/>
            </p:cNvGrpSpPr>
            <p:nvPr/>
          </p:nvGrpSpPr>
          <p:grpSpPr bwMode="auto">
            <a:xfrm>
              <a:off x="174" y="1517"/>
              <a:ext cx="153" cy="600"/>
              <a:chOff x="376" y="1027"/>
              <a:chExt cx="153" cy="600"/>
            </a:xfrm>
          </p:grpSpPr>
          <p:sp>
            <p:nvSpPr>
              <p:cNvPr id="1111" name="AutoShape 26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12" name="Line 26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Line 26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7" name="Group 267"/>
            <p:cNvGrpSpPr>
              <a:grpSpLocks/>
            </p:cNvGrpSpPr>
            <p:nvPr/>
          </p:nvGrpSpPr>
          <p:grpSpPr bwMode="auto">
            <a:xfrm>
              <a:off x="-78" y="1231"/>
              <a:ext cx="153" cy="600"/>
              <a:chOff x="376" y="1027"/>
              <a:chExt cx="153" cy="600"/>
            </a:xfrm>
          </p:grpSpPr>
          <p:sp>
            <p:nvSpPr>
              <p:cNvPr id="1108" name="AutoShape 26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09" name="Line 26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Line 27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8" name="Group 271"/>
            <p:cNvGrpSpPr>
              <a:grpSpLocks/>
            </p:cNvGrpSpPr>
            <p:nvPr/>
          </p:nvGrpSpPr>
          <p:grpSpPr bwMode="auto">
            <a:xfrm>
              <a:off x="429" y="1241"/>
              <a:ext cx="153" cy="600"/>
              <a:chOff x="376" y="1027"/>
              <a:chExt cx="153" cy="600"/>
            </a:xfrm>
          </p:grpSpPr>
          <p:sp>
            <p:nvSpPr>
              <p:cNvPr id="1105" name="AutoShape 27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06" name="Line 27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7" name="Line 27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69" name="Group 275"/>
            <p:cNvGrpSpPr>
              <a:grpSpLocks/>
            </p:cNvGrpSpPr>
            <p:nvPr/>
          </p:nvGrpSpPr>
          <p:grpSpPr bwMode="auto">
            <a:xfrm>
              <a:off x="178" y="944"/>
              <a:ext cx="153" cy="600"/>
              <a:chOff x="376" y="1027"/>
              <a:chExt cx="153" cy="600"/>
            </a:xfrm>
          </p:grpSpPr>
          <p:sp>
            <p:nvSpPr>
              <p:cNvPr id="1102" name="AutoShape 27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03" name="Line 27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4" name="Line 27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0" name="Group 279"/>
            <p:cNvGrpSpPr>
              <a:grpSpLocks/>
            </p:cNvGrpSpPr>
            <p:nvPr/>
          </p:nvGrpSpPr>
          <p:grpSpPr bwMode="auto">
            <a:xfrm>
              <a:off x="-74" y="658"/>
              <a:ext cx="153" cy="600"/>
              <a:chOff x="376" y="1027"/>
              <a:chExt cx="153" cy="600"/>
            </a:xfrm>
          </p:grpSpPr>
          <p:sp>
            <p:nvSpPr>
              <p:cNvPr id="1099" name="AutoShape 28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100" name="Line 28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1" name="Line 28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1" name="Group 283"/>
            <p:cNvGrpSpPr>
              <a:grpSpLocks/>
            </p:cNvGrpSpPr>
            <p:nvPr/>
          </p:nvGrpSpPr>
          <p:grpSpPr bwMode="auto">
            <a:xfrm>
              <a:off x="425" y="676"/>
              <a:ext cx="153" cy="600"/>
              <a:chOff x="376" y="1027"/>
              <a:chExt cx="153" cy="600"/>
            </a:xfrm>
          </p:grpSpPr>
          <p:sp>
            <p:nvSpPr>
              <p:cNvPr id="1096" name="AutoShape 28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97" name="Line 28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Line 28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2" name="Group 287"/>
            <p:cNvGrpSpPr>
              <a:grpSpLocks/>
            </p:cNvGrpSpPr>
            <p:nvPr/>
          </p:nvGrpSpPr>
          <p:grpSpPr bwMode="auto">
            <a:xfrm>
              <a:off x="174" y="379"/>
              <a:ext cx="153" cy="600"/>
              <a:chOff x="376" y="1027"/>
              <a:chExt cx="153" cy="600"/>
            </a:xfrm>
          </p:grpSpPr>
          <p:sp>
            <p:nvSpPr>
              <p:cNvPr id="1093" name="AutoShape 28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94" name="Line 28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Line 29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3" name="Group 291"/>
            <p:cNvGrpSpPr>
              <a:grpSpLocks/>
            </p:cNvGrpSpPr>
            <p:nvPr/>
          </p:nvGrpSpPr>
          <p:grpSpPr bwMode="auto">
            <a:xfrm>
              <a:off x="-78" y="93"/>
              <a:ext cx="153" cy="600"/>
              <a:chOff x="376" y="1027"/>
              <a:chExt cx="153" cy="600"/>
            </a:xfrm>
          </p:grpSpPr>
          <p:sp>
            <p:nvSpPr>
              <p:cNvPr id="1090" name="AutoShape 29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91" name="Line 29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Line 29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4" name="Group 295"/>
            <p:cNvGrpSpPr>
              <a:grpSpLocks/>
            </p:cNvGrpSpPr>
            <p:nvPr/>
          </p:nvGrpSpPr>
          <p:grpSpPr bwMode="auto">
            <a:xfrm>
              <a:off x="432" y="96"/>
              <a:ext cx="153" cy="600"/>
              <a:chOff x="376" y="1027"/>
              <a:chExt cx="153" cy="600"/>
            </a:xfrm>
          </p:grpSpPr>
          <p:sp>
            <p:nvSpPr>
              <p:cNvPr id="1087" name="AutoShape 29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88" name="Line 29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Line 29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5" name="Group 299"/>
            <p:cNvGrpSpPr>
              <a:grpSpLocks/>
            </p:cNvGrpSpPr>
            <p:nvPr/>
          </p:nvGrpSpPr>
          <p:grpSpPr bwMode="auto">
            <a:xfrm>
              <a:off x="181" y="-201"/>
              <a:ext cx="153" cy="600"/>
              <a:chOff x="376" y="1027"/>
              <a:chExt cx="153" cy="600"/>
            </a:xfrm>
          </p:grpSpPr>
          <p:sp>
            <p:nvSpPr>
              <p:cNvPr id="1084" name="AutoShape 30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85" name="Line 30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Line 30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76" name="Group 303"/>
            <p:cNvGrpSpPr>
              <a:grpSpLocks/>
            </p:cNvGrpSpPr>
            <p:nvPr/>
          </p:nvGrpSpPr>
          <p:grpSpPr bwMode="auto">
            <a:xfrm>
              <a:off x="-71" y="-487"/>
              <a:ext cx="153" cy="600"/>
              <a:chOff x="376" y="1027"/>
              <a:chExt cx="153" cy="600"/>
            </a:xfrm>
          </p:grpSpPr>
          <p:sp>
            <p:nvSpPr>
              <p:cNvPr id="1081" name="AutoShape 30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082" name="Line 30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Line 30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7" name="Line 307"/>
            <p:cNvSpPr>
              <a:spLocks noChangeShapeType="1"/>
            </p:cNvSpPr>
            <p:nvPr/>
          </p:nvSpPr>
          <p:spPr bwMode="auto">
            <a:xfrm>
              <a:off x="1008" y="254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AutoShape 308"/>
            <p:cNvSpPr>
              <a:spLocks noChangeArrowheads="1"/>
            </p:cNvSpPr>
            <p:nvPr/>
          </p:nvSpPr>
          <p:spPr bwMode="auto">
            <a:xfrm rot="16200000" flipH="1">
              <a:off x="2226" y="185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079" name="Line 309"/>
            <p:cNvSpPr>
              <a:spLocks noChangeShapeType="1"/>
            </p:cNvSpPr>
            <p:nvPr/>
          </p:nvSpPr>
          <p:spPr bwMode="auto">
            <a:xfrm>
              <a:off x="2703" y="196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Line 310"/>
            <p:cNvSpPr>
              <a:spLocks noChangeShapeType="1"/>
            </p:cNvSpPr>
            <p:nvPr/>
          </p:nvSpPr>
          <p:spPr bwMode="auto">
            <a:xfrm>
              <a:off x="2399" y="207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" name="Text Box 0"/>
          <p:cNvSpPr txBox="1">
            <a:spLocks noChangeArrowheads="1"/>
          </p:cNvSpPr>
          <p:nvPr/>
        </p:nvSpPr>
        <p:spPr bwMode="auto">
          <a:xfrm>
            <a:off x="250825" y="6381750"/>
            <a:ext cx="8893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035" name="Text Box 1"/>
          <p:cNvSpPr txBox="1">
            <a:spLocks noChangeArrowheads="1"/>
          </p:cNvSpPr>
          <p:nvPr/>
        </p:nvSpPr>
        <p:spPr bwMode="auto">
          <a:xfrm>
            <a:off x="179388" y="188913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Этот перекрёсток ты пересекаешь по дороге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0"/>
            <a:ext cx="7056437" cy="6096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99"/>
                </a:solidFill>
              </a:rPr>
              <a:t>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660066"/>
                </a:solidFill>
              </a:rPr>
              <a:t>        Движение транспорта и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660066"/>
                </a:solidFill>
              </a:rPr>
              <a:t>  пешеходов здесь регулируется светофорами.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smtClean="0">
              <a:solidFill>
                <a:srgbClr val="FFFF99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smtClean="0">
              <a:solidFill>
                <a:srgbClr val="FFFF99"/>
              </a:solidFill>
            </a:endParaRPr>
          </a:p>
        </p:txBody>
      </p:sp>
      <p:grpSp>
        <p:nvGrpSpPr>
          <p:cNvPr id="17412" name="Group 0"/>
          <p:cNvGrpSpPr>
            <a:grpSpLocks/>
          </p:cNvGrpSpPr>
          <p:nvPr/>
        </p:nvGrpSpPr>
        <p:grpSpPr bwMode="auto">
          <a:xfrm>
            <a:off x="468313" y="549275"/>
            <a:ext cx="647700" cy="2665413"/>
            <a:chOff x="2304" y="864"/>
            <a:chExt cx="864" cy="3264"/>
          </a:xfrm>
        </p:grpSpPr>
        <p:grpSp>
          <p:nvGrpSpPr>
            <p:cNvPr id="17417" name="Group 1"/>
            <p:cNvGrpSpPr>
              <a:grpSpLocks/>
            </p:cNvGrpSpPr>
            <p:nvPr/>
          </p:nvGrpSpPr>
          <p:grpSpPr bwMode="auto">
            <a:xfrm>
              <a:off x="2304" y="864"/>
              <a:ext cx="864" cy="2112"/>
              <a:chOff x="2496" y="1104"/>
              <a:chExt cx="1044" cy="2586"/>
            </a:xfrm>
          </p:grpSpPr>
          <p:sp>
            <p:nvSpPr>
              <p:cNvPr id="17420" name="Rectangle 2"/>
              <p:cNvSpPr>
                <a:spLocks noChangeArrowheads="1"/>
              </p:cNvSpPr>
              <p:nvPr/>
            </p:nvSpPr>
            <p:spPr bwMode="auto">
              <a:xfrm>
                <a:off x="2496" y="1104"/>
                <a:ext cx="1044" cy="258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1" name="Oval 3"/>
              <p:cNvSpPr>
                <a:spLocks noChangeArrowheads="1"/>
              </p:cNvSpPr>
              <p:nvPr/>
            </p:nvSpPr>
            <p:spPr bwMode="auto">
              <a:xfrm>
                <a:off x="2723" y="1283"/>
                <a:ext cx="590" cy="5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ru-RU">
                  <a:solidFill>
                    <a:srgbClr val="FF3300"/>
                  </a:solidFill>
                </a:endParaRPr>
              </a:p>
            </p:txBody>
          </p:sp>
          <p:sp>
            <p:nvSpPr>
              <p:cNvPr id="17422" name="Oval 4"/>
              <p:cNvSpPr>
                <a:spLocks noChangeArrowheads="1"/>
              </p:cNvSpPr>
              <p:nvPr/>
            </p:nvSpPr>
            <p:spPr bwMode="auto">
              <a:xfrm>
                <a:off x="2723" y="2009"/>
                <a:ext cx="590" cy="5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3" name="Oval 5"/>
              <p:cNvSpPr>
                <a:spLocks noChangeArrowheads="1"/>
              </p:cNvSpPr>
              <p:nvPr/>
            </p:nvSpPr>
            <p:spPr bwMode="auto">
              <a:xfrm>
                <a:off x="2723" y="2780"/>
                <a:ext cx="590" cy="544"/>
              </a:xfrm>
              <a:prstGeom prst="ellipse">
                <a:avLst/>
              </a:prstGeom>
              <a:solidFill>
                <a:srgbClr val="33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418" name="Line 6"/>
            <p:cNvSpPr>
              <a:spLocks noChangeShapeType="1"/>
            </p:cNvSpPr>
            <p:nvPr/>
          </p:nvSpPr>
          <p:spPr bwMode="auto">
            <a:xfrm flipH="1">
              <a:off x="2400" y="412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9" name="Rectangle 7"/>
            <p:cNvSpPr>
              <a:spLocks noChangeArrowheads="1"/>
            </p:cNvSpPr>
            <p:nvPr/>
          </p:nvSpPr>
          <p:spPr bwMode="auto">
            <a:xfrm>
              <a:off x="2592" y="2976"/>
              <a:ext cx="288" cy="115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7413" name="Picture 8" descr="MCj0413168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476250"/>
            <a:ext cx="936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IMG_51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484313"/>
            <a:ext cx="4721225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1258888" y="5445125"/>
            <a:ext cx="734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При переходе перекрестка Можайского шоссе и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0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Рябиновой улицы выполняй сигналы светофора!</a:t>
            </a:r>
          </a:p>
        </p:txBody>
      </p:sp>
      <p:sp>
        <p:nvSpPr>
          <p:cNvPr id="17416" name="Rectangle 0"/>
          <p:cNvSpPr>
            <a:spLocks noChangeArrowheads="1"/>
          </p:cNvSpPr>
          <p:nvPr/>
        </p:nvSpPr>
        <p:spPr bwMode="auto">
          <a:xfrm>
            <a:off x="468313" y="549275"/>
            <a:ext cx="647700" cy="172720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0" descr="MCj0413172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1773238"/>
            <a:ext cx="216535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684213" y="1308100"/>
            <a:ext cx="52085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ru-RU" sz="2400" b="1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ru-RU" sz="2400" b="1">
                <a:solidFill>
                  <a:srgbClr val="FFFF99"/>
                </a:solidFill>
                <a:latin typeface="Tahoma" pitchFamily="34" charset="0"/>
              </a:rPr>
            </a:b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Самый строгий – красный свет,</a:t>
            </a: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/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Если он горит – стой!</a:t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Дороги дальше нет!</a:t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Путь для всех закрыт.</a:t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Слайд" r:id="rId3" imgW="5922429" imgH="4442607" progId="PowerPoint.Slide.8">
              <p:embed/>
            </p:oleObj>
          </a:graphicData>
        </a:graphic>
      </p:graphicFrame>
      <p:pic>
        <p:nvPicPr>
          <p:cNvPr id="2052" name="Picture 9" descr="MCj0413172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4724400"/>
            <a:ext cx="5762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MCj0413172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4724400"/>
            <a:ext cx="647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771775" y="4724400"/>
            <a:ext cx="647700" cy="86518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5580063" y="4724400"/>
            <a:ext cx="504825" cy="7921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3563938" y="5516563"/>
            <a:ext cx="1944687" cy="863600"/>
            <a:chOff x="2274" y="1393"/>
            <a:chExt cx="5271" cy="1951"/>
          </a:xfrm>
        </p:grpSpPr>
        <p:sp>
          <p:nvSpPr>
            <p:cNvPr id="2361" name="AutoShape 16"/>
            <p:cNvSpPr>
              <a:spLocks noChangeAspect="1" noChangeArrowheads="1"/>
            </p:cNvSpPr>
            <p:nvPr/>
          </p:nvSpPr>
          <p:spPr bwMode="auto">
            <a:xfrm>
              <a:off x="2274" y="1393"/>
              <a:ext cx="5271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" name="Rectangle 17"/>
            <p:cNvSpPr>
              <a:spLocks noChangeArrowheads="1"/>
            </p:cNvSpPr>
            <p:nvPr/>
          </p:nvSpPr>
          <p:spPr bwMode="auto">
            <a:xfrm>
              <a:off x="2274" y="1393"/>
              <a:ext cx="5271" cy="1951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36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485" y="1700"/>
              <a:ext cx="4779" cy="13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СТОП</a:t>
              </a:r>
            </a:p>
          </p:txBody>
        </p:sp>
      </p:grpSp>
      <p:pic>
        <p:nvPicPr>
          <p:cNvPr id="2057" name="Picture 19" descr="Копия мальчик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5445125"/>
            <a:ext cx="431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0" descr="aluno03 стоит_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5157788"/>
            <a:ext cx="5143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9" name="Group 174"/>
          <p:cNvGrpSpPr>
            <a:grpSpLocks/>
          </p:cNvGrpSpPr>
          <p:nvPr/>
        </p:nvGrpSpPr>
        <p:grpSpPr bwMode="auto">
          <a:xfrm rot="19938" flipH="1">
            <a:off x="6732588" y="0"/>
            <a:ext cx="1081087" cy="1633538"/>
            <a:chOff x="-201" y="-2190"/>
            <a:chExt cx="3369" cy="5522"/>
          </a:xfrm>
        </p:grpSpPr>
        <p:sp>
          <p:nvSpPr>
            <p:cNvPr id="2211" name="AutoShape 175" descr="Песок"/>
            <p:cNvSpPr>
              <a:spLocks noChangeArrowheads="1"/>
            </p:cNvSpPr>
            <p:nvPr/>
          </p:nvSpPr>
          <p:spPr bwMode="auto">
            <a:xfrm rot="16200000" flipH="1">
              <a:off x="-223" y="-65"/>
              <a:ext cx="4286" cy="2496"/>
            </a:xfrm>
            <a:prstGeom prst="parallelogram">
              <a:avLst>
                <a:gd name="adj" fmla="val 35209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12" name="AutoShape 176" descr="Песок"/>
            <p:cNvSpPr>
              <a:spLocks noChangeArrowheads="1"/>
            </p:cNvSpPr>
            <p:nvPr/>
          </p:nvSpPr>
          <p:spPr bwMode="auto">
            <a:xfrm rot="5400000">
              <a:off x="-1905" y="764"/>
              <a:ext cx="4272" cy="864"/>
            </a:xfrm>
            <a:prstGeom prst="parallelogram">
              <a:avLst>
                <a:gd name="adj" fmla="val 99186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13" name="AutoShape 177"/>
            <p:cNvSpPr>
              <a:spLocks noChangeArrowheads="1"/>
            </p:cNvSpPr>
            <p:nvPr/>
          </p:nvSpPr>
          <p:spPr bwMode="auto">
            <a:xfrm rot="16200000" flipH="1">
              <a:off x="835" y="232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14" name="Line 178"/>
            <p:cNvSpPr>
              <a:spLocks noChangeShapeType="1"/>
            </p:cNvSpPr>
            <p:nvPr/>
          </p:nvSpPr>
          <p:spPr bwMode="auto">
            <a:xfrm>
              <a:off x="1312" y="243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5" name="AutoShape 179"/>
            <p:cNvSpPr>
              <a:spLocks noChangeArrowheads="1"/>
            </p:cNvSpPr>
            <p:nvPr/>
          </p:nvSpPr>
          <p:spPr bwMode="auto">
            <a:xfrm rot="16200000" flipH="1">
              <a:off x="1529" y="2466"/>
              <a:ext cx="717" cy="201"/>
            </a:xfrm>
            <a:prstGeom prst="parallelogram">
              <a:avLst>
                <a:gd name="adj" fmla="val 35391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2216" name="Group 180"/>
            <p:cNvGrpSpPr>
              <a:grpSpLocks/>
            </p:cNvGrpSpPr>
            <p:nvPr/>
          </p:nvGrpSpPr>
          <p:grpSpPr bwMode="auto">
            <a:xfrm>
              <a:off x="816" y="1940"/>
              <a:ext cx="320" cy="509"/>
              <a:chOff x="948" y="2112"/>
              <a:chExt cx="320" cy="509"/>
            </a:xfrm>
          </p:grpSpPr>
          <p:sp>
            <p:nvSpPr>
              <p:cNvPr id="2358" name="AutoShape 18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59" name="Line 18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0" name="Line 18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17" name="Group 184"/>
            <p:cNvGrpSpPr>
              <a:grpSpLocks/>
            </p:cNvGrpSpPr>
            <p:nvPr/>
          </p:nvGrpSpPr>
          <p:grpSpPr bwMode="auto">
            <a:xfrm>
              <a:off x="1258" y="1794"/>
              <a:ext cx="320" cy="509"/>
              <a:chOff x="948" y="2112"/>
              <a:chExt cx="320" cy="509"/>
            </a:xfrm>
          </p:grpSpPr>
          <p:sp>
            <p:nvSpPr>
              <p:cNvPr id="2355" name="AutoShape 18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56" name="Line 18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" name="Line 18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18" name="Group 188"/>
            <p:cNvGrpSpPr>
              <a:grpSpLocks/>
            </p:cNvGrpSpPr>
            <p:nvPr/>
          </p:nvGrpSpPr>
          <p:grpSpPr bwMode="auto">
            <a:xfrm>
              <a:off x="1711" y="1637"/>
              <a:ext cx="320" cy="509"/>
              <a:chOff x="948" y="2112"/>
              <a:chExt cx="320" cy="509"/>
            </a:xfrm>
          </p:grpSpPr>
          <p:sp>
            <p:nvSpPr>
              <p:cNvPr id="2352" name="AutoShape 18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53" name="Line 19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4" name="Line 19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19" name="Group 192"/>
            <p:cNvGrpSpPr>
              <a:grpSpLocks/>
            </p:cNvGrpSpPr>
            <p:nvPr/>
          </p:nvGrpSpPr>
          <p:grpSpPr bwMode="auto">
            <a:xfrm>
              <a:off x="2136" y="1489"/>
              <a:ext cx="320" cy="509"/>
              <a:chOff x="948" y="2112"/>
              <a:chExt cx="320" cy="509"/>
            </a:xfrm>
          </p:grpSpPr>
          <p:sp>
            <p:nvSpPr>
              <p:cNvPr id="2349" name="AutoShape 19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50" name="Line 19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1" name="Line 19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0" name="Group 196"/>
            <p:cNvGrpSpPr>
              <a:grpSpLocks/>
            </p:cNvGrpSpPr>
            <p:nvPr/>
          </p:nvGrpSpPr>
          <p:grpSpPr bwMode="auto">
            <a:xfrm>
              <a:off x="2578" y="1339"/>
              <a:ext cx="320" cy="509"/>
              <a:chOff x="948" y="2112"/>
              <a:chExt cx="320" cy="509"/>
            </a:xfrm>
          </p:grpSpPr>
          <p:sp>
            <p:nvSpPr>
              <p:cNvPr id="2346" name="AutoShape 19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47" name="Line 19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8" name="Line 19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1" name="Group 200"/>
            <p:cNvGrpSpPr>
              <a:grpSpLocks/>
            </p:cNvGrpSpPr>
            <p:nvPr/>
          </p:nvGrpSpPr>
          <p:grpSpPr bwMode="auto">
            <a:xfrm>
              <a:off x="816" y="1364"/>
              <a:ext cx="320" cy="509"/>
              <a:chOff x="948" y="2112"/>
              <a:chExt cx="320" cy="509"/>
            </a:xfrm>
          </p:grpSpPr>
          <p:sp>
            <p:nvSpPr>
              <p:cNvPr id="2343" name="AutoShape 20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44" name="Line 20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5" name="Line 20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2" name="Group 204"/>
            <p:cNvGrpSpPr>
              <a:grpSpLocks/>
            </p:cNvGrpSpPr>
            <p:nvPr/>
          </p:nvGrpSpPr>
          <p:grpSpPr bwMode="auto">
            <a:xfrm>
              <a:off x="1258" y="1218"/>
              <a:ext cx="320" cy="509"/>
              <a:chOff x="948" y="2112"/>
              <a:chExt cx="320" cy="509"/>
            </a:xfrm>
          </p:grpSpPr>
          <p:sp>
            <p:nvSpPr>
              <p:cNvPr id="2340" name="AutoShape 20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41" name="Line 20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2" name="Line 20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3" name="Group 208"/>
            <p:cNvGrpSpPr>
              <a:grpSpLocks/>
            </p:cNvGrpSpPr>
            <p:nvPr/>
          </p:nvGrpSpPr>
          <p:grpSpPr bwMode="auto">
            <a:xfrm>
              <a:off x="1711" y="1061"/>
              <a:ext cx="320" cy="509"/>
              <a:chOff x="948" y="2112"/>
              <a:chExt cx="320" cy="509"/>
            </a:xfrm>
          </p:grpSpPr>
          <p:sp>
            <p:nvSpPr>
              <p:cNvPr id="2337" name="AutoShape 20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38" name="Line 21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9" name="Line 21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4" name="Group 212"/>
            <p:cNvGrpSpPr>
              <a:grpSpLocks/>
            </p:cNvGrpSpPr>
            <p:nvPr/>
          </p:nvGrpSpPr>
          <p:grpSpPr bwMode="auto">
            <a:xfrm>
              <a:off x="2136" y="913"/>
              <a:ext cx="320" cy="509"/>
              <a:chOff x="948" y="2112"/>
              <a:chExt cx="320" cy="509"/>
            </a:xfrm>
          </p:grpSpPr>
          <p:sp>
            <p:nvSpPr>
              <p:cNvPr id="2334" name="AutoShape 21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35" name="Line 21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6" name="Line 21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5" name="Group 216"/>
            <p:cNvGrpSpPr>
              <a:grpSpLocks/>
            </p:cNvGrpSpPr>
            <p:nvPr/>
          </p:nvGrpSpPr>
          <p:grpSpPr bwMode="auto">
            <a:xfrm>
              <a:off x="2578" y="763"/>
              <a:ext cx="320" cy="509"/>
              <a:chOff x="948" y="2112"/>
              <a:chExt cx="320" cy="509"/>
            </a:xfrm>
          </p:grpSpPr>
          <p:sp>
            <p:nvSpPr>
              <p:cNvPr id="2331" name="AutoShape 21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32" name="Line 21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3" name="Line 21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6" name="Group 220"/>
            <p:cNvGrpSpPr>
              <a:grpSpLocks/>
            </p:cNvGrpSpPr>
            <p:nvPr/>
          </p:nvGrpSpPr>
          <p:grpSpPr bwMode="auto">
            <a:xfrm>
              <a:off x="816" y="788"/>
              <a:ext cx="320" cy="509"/>
              <a:chOff x="948" y="2112"/>
              <a:chExt cx="320" cy="509"/>
            </a:xfrm>
          </p:grpSpPr>
          <p:sp>
            <p:nvSpPr>
              <p:cNvPr id="2328" name="AutoShape 22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29" name="Line 22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0" name="Line 22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7" name="Group 224"/>
            <p:cNvGrpSpPr>
              <a:grpSpLocks/>
            </p:cNvGrpSpPr>
            <p:nvPr/>
          </p:nvGrpSpPr>
          <p:grpSpPr bwMode="auto">
            <a:xfrm>
              <a:off x="1258" y="642"/>
              <a:ext cx="320" cy="509"/>
              <a:chOff x="948" y="2112"/>
              <a:chExt cx="320" cy="509"/>
            </a:xfrm>
          </p:grpSpPr>
          <p:sp>
            <p:nvSpPr>
              <p:cNvPr id="2325" name="AutoShape 22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26" name="Line 22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7" name="Line 22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8" name="Group 228"/>
            <p:cNvGrpSpPr>
              <a:grpSpLocks/>
            </p:cNvGrpSpPr>
            <p:nvPr/>
          </p:nvGrpSpPr>
          <p:grpSpPr bwMode="auto">
            <a:xfrm>
              <a:off x="1711" y="485"/>
              <a:ext cx="320" cy="509"/>
              <a:chOff x="948" y="2112"/>
              <a:chExt cx="320" cy="509"/>
            </a:xfrm>
          </p:grpSpPr>
          <p:sp>
            <p:nvSpPr>
              <p:cNvPr id="2322" name="AutoShape 22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23" name="Line 23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4" name="Line 23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29" name="Group 232"/>
            <p:cNvGrpSpPr>
              <a:grpSpLocks/>
            </p:cNvGrpSpPr>
            <p:nvPr/>
          </p:nvGrpSpPr>
          <p:grpSpPr bwMode="auto">
            <a:xfrm>
              <a:off x="2136" y="337"/>
              <a:ext cx="320" cy="509"/>
              <a:chOff x="948" y="2112"/>
              <a:chExt cx="320" cy="509"/>
            </a:xfrm>
          </p:grpSpPr>
          <p:sp>
            <p:nvSpPr>
              <p:cNvPr id="2319" name="AutoShape 23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20" name="Line 23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1" name="Line 23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0" name="Group 236"/>
            <p:cNvGrpSpPr>
              <a:grpSpLocks/>
            </p:cNvGrpSpPr>
            <p:nvPr/>
          </p:nvGrpSpPr>
          <p:grpSpPr bwMode="auto">
            <a:xfrm>
              <a:off x="2578" y="187"/>
              <a:ext cx="320" cy="509"/>
              <a:chOff x="948" y="2112"/>
              <a:chExt cx="320" cy="509"/>
            </a:xfrm>
          </p:grpSpPr>
          <p:sp>
            <p:nvSpPr>
              <p:cNvPr id="2316" name="AutoShape 23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7" name="Line 23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8" name="Line 23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1" name="Group 240"/>
            <p:cNvGrpSpPr>
              <a:grpSpLocks/>
            </p:cNvGrpSpPr>
            <p:nvPr/>
          </p:nvGrpSpPr>
          <p:grpSpPr bwMode="auto">
            <a:xfrm>
              <a:off x="802" y="223"/>
              <a:ext cx="320" cy="509"/>
              <a:chOff x="948" y="2112"/>
              <a:chExt cx="320" cy="509"/>
            </a:xfrm>
          </p:grpSpPr>
          <p:sp>
            <p:nvSpPr>
              <p:cNvPr id="2313" name="AutoShape 24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4" name="Line 24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5" name="Line 24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2" name="Group 244"/>
            <p:cNvGrpSpPr>
              <a:grpSpLocks/>
            </p:cNvGrpSpPr>
            <p:nvPr/>
          </p:nvGrpSpPr>
          <p:grpSpPr bwMode="auto">
            <a:xfrm>
              <a:off x="1244" y="77"/>
              <a:ext cx="320" cy="509"/>
              <a:chOff x="948" y="2112"/>
              <a:chExt cx="320" cy="509"/>
            </a:xfrm>
          </p:grpSpPr>
          <p:sp>
            <p:nvSpPr>
              <p:cNvPr id="2310" name="AutoShape 24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11" name="Line 24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2" name="Line 24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3" name="Group 248"/>
            <p:cNvGrpSpPr>
              <a:grpSpLocks/>
            </p:cNvGrpSpPr>
            <p:nvPr/>
          </p:nvGrpSpPr>
          <p:grpSpPr bwMode="auto">
            <a:xfrm>
              <a:off x="1697" y="-80"/>
              <a:ext cx="320" cy="509"/>
              <a:chOff x="948" y="2112"/>
              <a:chExt cx="320" cy="509"/>
            </a:xfrm>
          </p:grpSpPr>
          <p:sp>
            <p:nvSpPr>
              <p:cNvPr id="2307" name="AutoShape 24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08" name="Line 25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9" name="Line 25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4" name="Group 252"/>
            <p:cNvGrpSpPr>
              <a:grpSpLocks/>
            </p:cNvGrpSpPr>
            <p:nvPr/>
          </p:nvGrpSpPr>
          <p:grpSpPr bwMode="auto">
            <a:xfrm>
              <a:off x="2122" y="-228"/>
              <a:ext cx="320" cy="509"/>
              <a:chOff x="948" y="2112"/>
              <a:chExt cx="320" cy="509"/>
            </a:xfrm>
          </p:grpSpPr>
          <p:sp>
            <p:nvSpPr>
              <p:cNvPr id="2304" name="AutoShape 25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05" name="Line 25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6" name="Line 25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5" name="Group 256"/>
            <p:cNvGrpSpPr>
              <a:grpSpLocks/>
            </p:cNvGrpSpPr>
            <p:nvPr/>
          </p:nvGrpSpPr>
          <p:grpSpPr bwMode="auto">
            <a:xfrm>
              <a:off x="2564" y="-378"/>
              <a:ext cx="320" cy="509"/>
              <a:chOff x="948" y="2112"/>
              <a:chExt cx="320" cy="509"/>
            </a:xfrm>
          </p:grpSpPr>
          <p:sp>
            <p:nvSpPr>
              <p:cNvPr id="2301" name="AutoShape 25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302" name="Line 25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3" name="Line 25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36" name="AutoShape 260"/>
            <p:cNvSpPr>
              <a:spLocks noChangeArrowheads="1"/>
            </p:cNvSpPr>
            <p:nvPr/>
          </p:nvSpPr>
          <p:spPr bwMode="auto">
            <a:xfrm rot="2904707">
              <a:off x="225" y="-2246"/>
              <a:ext cx="2448" cy="2560"/>
            </a:xfrm>
            <a:prstGeom prst="parallelogram">
              <a:avLst>
                <a:gd name="adj" fmla="val 40833"/>
              </a:avLst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2237" name="Group 261"/>
            <p:cNvGrpSpPr>
              <a:grpSpLocks/>
            </p:cNvGrpSpPr>
            <p:nvPr/>
          </p:nvGrpSpPr>
          <p:grpSpPr bwMode="auto">
            <a:xfrm>
              <a:off x="420" y="2413"/>
              <a:ext cx="153" cy="600"/>
              <a:chOff x="376" y="1027"/>
              <a:chExt cx="153" cy="600"/>
            </a:xfrm>
          </p:grpSpPr>
          <p:sp>
            <p:nvSpPr>
              <p:cNvPr id="2298" name="AutoShape 26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99" name="Line 26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" name="Line 26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8" name="Group 265"/>
            <p:cNvGrpSpPr>
              <a:grpSpLocks/>
            </p:cNvGrpSpPr>
            <p:nvPr/>
          </p:nvGrpSpPr>
          <p:grpSpPr bwMode="auto">
            <a:xfrm>
              <a:off x="169" y="2116"/>
              <a:ext cx="153" cy="600"/>
              <a:chOff x="376" y="1027"/>
              <a:chExt cx="153" cy="600"/>
            </a:xfrm>
          </p:grpSpPr>
          <p:sp>
            <p:nvSpPr>
              <p:cNvPr id="2295" name="AutoShape 26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96" name="Line 26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7" name="Line 26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39" name="Group 269"/>
            <p:cNvGrpSpPr>
              <a:grpSpLocks/>
            </p:cNvGrpSpPr>
            <p:nvPr/>
          </p:nvGrpSpPr>
          <p:grpSpPr bwMode="auto">
            <a:xfrm>
              <a:off x="-83" y="1830"/>
              <a:ext cx="153" cy="600"/>
              <a:chOff x="376" y="1027"/>
              <a:chExt cx="153" cy="600"/>
            </a:xfrm>
          </p:grpSpPr>
          <p:sp>
            <p:nvSpPr>
              <p:cNvPr id="2292" name="AutoShape 27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93" name="Line 27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4" name="Line 27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0" name="Group 273"/>
            <p:cNvGrpSpPr>
              <a:grpSpLocks/>
            </p:cNvGrpSpPr>
            <p:nvPr/>
          </p:nvGrpSpPr>
          <p:grpSpPr bwMode="auto">
            <a:xfrm>
              <a:off x="425" y="1814"/>
              <a:ext cx="153" cy="600"/>
              <a:chOff x="376" y="1027"/>
              <a:chExt cx="153" cy="600"/>
            </a:xfrm>
          </p:grpSpPr>
          <p:sp>
            <p:nvSpPr>
              <p:cNvPr id="2289" name="AutoShape 27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90" name="Line 27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" name="Line 27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1" name="Group 277"/>
            <p:cNvGrpSpPr>
              <a:grpSpLocks/>
            </p:cNvGrpSpPr>
            <p:nvPr/>
          </p:nvGrpSpPr>
          <p:grpSpPr bwMode="auto">
            <a:xfrm>
              <a:off x="174" y="1517"/>
              <a:ext cx="153" cy="600"/>
              <a:chOff x="376" y="1027"/>
              <a:chExt cx="153" cy="600"/>
            </a:xfrm>
          </p:grpSpPr>
          <p:sp>
            <p:nvSpPr>
              <p:cNvPr id="2286" name="AutoShape 27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87" name="Line 27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" name="Line 28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2" name="Group 281"/>
            <p:cNvGrpSpPr>
              <a:grpSpLocks/>
            </p:cNvGrpSpPr>
            <p:nvPr/>
          </p:nvGrpSpPr>
          <p:grpSpPr bwMode="auto">
            <a:xfrm>
              <a:off x="-78" y="1231"/>
              <a:ext cx="153" cy="600"/>
              <a:chOff x="376" y="1027"/>
              <a:chExt cx="153" cy="600"/>
            </a:xfrm>
          </p:grpSpPr>
          <p:sp>
            <p:nvSpPr>
              <p:cNvPr id="2283" name="AutoShape 28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84" name="Line 28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" name="Line 28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3" name="Group 285"/>
            <p:cNvGrpSpPr>
              <a:grpSpLocks/>
            </p:cNvGrpSpPr>
            <p:nvPr/>
          </p:nvGrpSpPr>
          <p:grpSpPr bwMode="auto">
            <a:xfrm>
              <a:off x="429" y="1241"/>
              <a:ext cx="153" cy="600"/>
              <a:chOff x="376" y="1027"/>
              <a:chExt cx="153" cy="600"/>
            </a:xfrm>
          </p:grpSpPr>
          <p:sp>
            <p:nvSpPr>
              <p:cNvPr id="2280" name="AutoShape 28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81" name="Line 28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" name="Line 28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4" name="Group 289"/>
            <p:cNvGrpSpPr>
              <a:grpSpLocks/>
            </p:cNvGrpSpPr>
            <p:nvPr/>
          </p:nvGrpSpPr>
          <p:grpSpPr bwMode="auto">
            <a:xfrm>
              <a:off x="178" y="944"/>
              <a:ext cx="153" cy="600"/>
              <a:chOff x="376" y="1027"/>
              <a:chExt cx="153" cy="600"/>
            </a:xfrm>
          </p:grpSpPr>
          <p:sp>
            <p:nvSpPr>
              <p:cNvPr id="2277" name="AutoShape 29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78" name="Line 29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" name="Line 29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5" name="Group 293"/>
            <p:cNvGrpSpPr>
              <a:grpSpLocks/>
            </p:cNvGrpSpPr>
            <p:nvPr/>
          </p:nvGrpSpPr>
          <p:grpSpPr bwMode="auto">
            <a:xfrm>
              <a:off x="-74" y="658"/>
              <a:ext cx="153" cy="600"/>
              <a:chOff x="376" y="1027"/>
              <a:chExt cx="153" cy="600"/>
            </a:xfrm>
          </p:grpSpPr>
          <p:sp>
            <p:nvSpPr>
              <p:cNvPr id="2274" name="AutoShape 29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75" name="Line 29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" name="Line 29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6" name="Group 297"/>
            <p:cNvGrpSpPr>
              <a:grpSpLocks/>
            </p:cNvGrpSpPr>
            <p:nvPr/>
          </p:nvGrpSpPr>
          <p:grpSpPr bwMode="auto">
            <a:xfrm>
              <a:off x="425" y="676"/>
              <a:ext cx="153" cy="600"/>
              <a:chOff x="376" y="1027"/>
              <a:chExt cx="153" cy="600"/>
            </a:xfrm>
          </p:grpSpPr>
          <p:sp>
            <p:nvSpPr>
              <p:cNvPr id="2271" name="AutoShape 29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72" name="Line 29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3" name="Line 30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7" name="Group 301"/>
            <p:cNvGrpSpPr>
              <a:grpSpLocks/>
            </p:cNvGrpSpPr>
            <p:nvPr/>
          </p:nvGrpSpPr>
          <p:grpSpPr bwMode="auto">
            <a:xfrm>
              <a:off x="174" y="379"/>
              <a:ext cx="153" cy="600"/>
              <a:chOff x="376" y="1027"/>
              <a:chExt cx="153" cy="600"/>
            </a:xfrm>
          </p:grpSpPr>
          <p:sp>
            <p:nvSpPr>
              <p:cNvPr id="2268" name="AutoShape 30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69" name="Line 30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0" name="Line 30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8" name="Group 305"/>
            <p:cNvGrpSpPr>
              <a:grpSpLocks/>
            </p:cNvGrpSpPr>
            <p:nvPr/>
          </p:nvGrpSpPr>
          <p:grpSpPr bwMode="auto">
            <a:xfrm>
              <a:off x="-78" y="93"/>
              <a:ext cx="153" cy="600"/>
              <a:chOff x="376" y="1027"/>
              <a:chExt cx="153" cy="600"/>
            </a:xfrm>
          </p:grpSpPr>
          <p:sp>
            <p:nvSpPr>
              <p:cNvPr id="2265" name="AutoShape 30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66" name="Line 30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7" name="Line 30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49" name="Group 309"/>
            <p:cNvGrpSpPr>
              <a:grpSpLocks/>
            </p:cNvGrpSpPr>
            <p:nvPr/>
          </p:nvGrpSpPr>
          <p:grpSpPr bwMode="auto">
            <a:xfrm>
              <a:off x="432" y="96"/>
              <a:ext cx="153" cy="600"/>
              <a:chOff x="376" y="1027"/>
              <a:chExt cx="153" cy="600"/>
            </a:xfrm>
          </p:grpSpPr>
          <p:sp>
            <p:nvSpPr>
              <p:cNvPr id="2262" name="AutoShape 31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63" name="Line 31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4" name="Line 31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0" name="Group 313"/>
            <p:cNvGrpSpPr>
              <a:grpSpLocks/>
            </p:cNvGrpSpPr>
            <p:nvPr/>
          </p:nvGrpSpPr>
          <p:grpSpPr bwMode="auto">
            <a:xfrm>
              <a:off x="181" y="-201"/>
              <a:ext cx="153" cy="600"/>
              <a:chOff x="376" y="1027"/>
              <a:chExt cx="153" cy="600"/>
            </a:xfrm>
          </p:grpSpPr>
          <p:sp>
            <p:nvSpPr>
              <p:cNvPr id="2259" name="AutoShape 31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60" name="Line 31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1" name="Line 31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1" name="Group 317"/>
            <p:cNvGrpSpPr>
              <a:grpSpLocks/>
            </p:cNvGrpSpPr>
            <p:nvPr/>
          </p:nvGrpSpPr>
          <p:grpSpPr bwMode="auto">
            <a:xfrm>
              <a:off x="-71" y="-487"/>
              <a:ext cx="153" cy="600"/>
              <a:chOff x="376" y="1027"/>
              <a:chExt cx="153" cy="600"/>
            </a:xfrm>
          </p:grpSpPr>
          <p:sp>
            <p:nvSpPr>
              <p:cNvPr id="2256" name="AutoShape 31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57" name="Line 31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8" name="Line 32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2" name="Line 321"/>
            <p:cNvSpPr>
              <a:spLocks noChangeShapeType="1"/>
            </p:cNvSpPr>
            <p:nvPr/>
          </p:nvSpPr>
          <p:spPr bwMode="auto">
            <a:xfrm>
              <a:off x="1008" y="254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" name="AutoShape 322"/>
            <p:cNvSpPr>
              <a:spLocks noChangeArrowheads="1"/>
            </p:cNvSpPr>
            <p:nvPr/>
          </p:nvSpPr>
          <p:spPr bwMode="auto">
            <a:xfrm rot="16200000" flipH="1">
              <a:off x="2226" y="185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254" name="Line 323"/>
            <p:cNvSpPr>
              <a:spLocks noChangeShapeType="1"/>
            </p:cNvSpPr>
            <p:nvPr/>
          </p:nvSpPr>
          <p:spPr bwMode="auto">
            <a:xfrm>
              <a:off x="2703" y="196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" name="Line 324"/>
            <p:cNvSpPr>
              <a:spLocks noChangeShapeType="1"/>
            </p:cNvSpPr>
            <p:nvPr/>
          </p:nvSpPr>
          <p:spPr bwMode="auto">
            <a:xfrm>
              <a:off x="2399" y="207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60" name="Group 325"/>
          <p:cNvGrpSpPr>
            <a:grpSpLocks/>
          </p:cNvGrpSpPr>
          <p:nvPr/>
        </p:nvGrpSpPr>
        <p:grpSpPr bwMode="auto">
          <a:xfrm rot="19938" flipH="1">
            <a:off x="7885113" y="0"/>
            <a:ext cx="1081087" cy="1633538"/>
            <a:chOff x="-201" y="-2190"/>
            <a:chExt cx="3369" cy="5522"/>
          </a:xfrm>
        </p:grpSpPr>
        <p:sp>
          <p:nvSpPr>
            <p:cNvPr id="2061" name="AutoShape 326" descr="Песок"/>
            <p:cNvSpPr>
              <a:spLocks noChangeArrowheads="1"/>
            </p:cNvSpPr>
            <p:nvPr/>
          </p:nvSpPr>
          <p:spPr bwMode="auto">
            <a:xfrm rot="16200000" flipH="1">
              <a:off x="-223" y="-65"/>
              <a:ext cx="4286" cy="2496"/>
            </a:xfrm>
            <a:prstGeom prst="parallelogram">
              <a:avLst>
                <a:gd name="adj" fmla="val 35209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62" name="AutoShape 327" descr="Песок"/>
            <p:cNvSpPr>
              <a:spLocks noChangeArrowheads="1"/>
            </p:cNvSpPr>
            <p:nvPr/>
          </p:nvSpPr>
          <p:spPr bwMode="auto">
            <a:xfrm rot="5400000">
              <a:off x="-1905" y="764"/>
              <a:ext cx="4272" cy="864"/>
            </a:xfrm>
            <a:prstGeom prst="parallelogram">
              <a:avLst>
                <a:gd name="adj" fmla="val 99186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63" name="AutoShape 328"/>
            <p:cNvSpPr>
              <a:spLocks noChangeArrowheads="1"/>
            </p:cNvSpPr>
            <p:nvPr/>
          </p:nvSpPr>
          <p:spPr bwMode="auto">
            <a:xfrm rot="16200000" flipH="1">
              <a:off x="835" y="232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064" name="Line 329"/>
            <p:cNvSpPr>
              <a:spLocks noChangeShapeType="1"/>
            </p:cNvSpPr>
            <p:nvPr/>
          </p:nvSpPr>
          <p:spPr bwMode="auto">
            <a:xfrm>
              <a:off x="1312" y="243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AutoShape 330"/>
            <p:cNvSpPr>
              <a:spLocks noChangeArrowheads="1"/>
            </p:cNvSpPr>
            <p:nvPr/>
          </p:nvSpPr>
          <p:spPr bwMode="auto">
            <a:xfrm rot="16200000" flipH="1">
              <a:off x="1529" y="2466"/>
              <a:ext cx="717" cy="201"/>
            </a:xfrm>
            <a:prstGeom prst="parallelogram">
              <a:avLst>
                <a:gd name="adj" fmla="val 35391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2066" name="Group 331"/>
            <p:cNvGrpSpPr>
              <a:grpSpLocks/>
            </p:cNvGrpSpPr>
            <p:nvPr/>
          </p:nvGrpSpPr>
          <p:grpSpPr bwMode="auto">
            <a:xfrm>
              <a:off x="816" y="1940"/>
              <a:ext cx="320" cy="509"/>
              <a:chOff x="948" y="2112"/>
              <a:chExt cx="320" cy="509"/>
            </a:xfrm>
          </p:grpSpPr>
          <p:sp>
            <p:nvSpPr>
              <p:cNvPr id="2208" name="AutoShape 33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09" name="Line 33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0" name="Line 33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7" name="Group 335"/>
            <p:cNvGrpSpPr>
              <a:grpSpLocks/>
            </p:cNvGrpSpPr>
            <p:nvPr/>
          </p:nvGrpSpPr>
          <p:grpSpPr bwMode="auto">
            <a:xfrm>
              <a:off x="1258" y="1794"/>
              <a:ext cx="320" cy="509"/>
              <a:chOff x="948" y="2112"/>
              <a:chExt cx="320" cy="509"/>
            </a:xfrm>
          </p:grpSpPr>
          <p:sp>
            <p:nvSpPr>
              <p:cNvPr id="2205" name="AutoShape 33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06" name="Line 33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7" name="Line 33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8" name="Group 339"/>
            <p:cNvGrpSpPr>
              <a:grpSpLocks/>
            </p:cNvGrpSpPr>
            <p:nvPr/>
          </p:nvGrpSpPr>
          <p:grpSpPr bwMode="auto">
            <a:xfrm>
              <a:off x="1711" y="1637"/>
              <a:ext cx="320" cy="509"/>
              <a:chOff x="948" y="2112"/>
              <a:chExt cx="320" cy="509"/>
            </a:xfrm>
          </p:grpSpPr>
          <p:sp>
            <p:nvSpPr>
              <p:cNvPr id="2202" name="AutoShape 34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03" name="Line 34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4" name="Line 34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9" name="Group 343"/>
            <p:cNvGrpSpPr>
              <a:grpSpLocks/>
            </p:cNvGrpSpPr>
            <p:nvPr/>
          </p:nvGrpSpPr>
          <p:grpSpPr bwMode="auto">
            <a:xfrm>
              <a:off x="2136" y="1489"/>
              <a:ext cx="320" cy="509"/>
              <a:chOff x="948" y="2112"/>
              <a:chExt cx="320" cy="509"/>
            </a:xfrm>
          </p:grpSpPr>
          <p:sp>
            <p:nvSpPr>
              <p:cNvPr id="2199" name="AutoShape 34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200" name="Line 34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1" name="Line 34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0" name="Group 347"/>
            <p:cNvGrpSpPr>
              <a:grpSpLocks/>
            </p:cNvGrpSpPr>
            <p:nvPr/>
          </p:nvGrpSpPr>
          <p:grpSpPr bwMode="auto">
            <a:xfrm>
              <a:off x="2578" y="1339"/>
              <a:ext cx="320" cy="509"/>
              <a:chOff x="948" y="2112"/>
              <a:chExt cx="320" cy="509"/>
            </a:xfrm>
          </p:grpSpPr>
          <p:sp>
            <p:nvSpPr>
              <p:cNvPr id="2196" name="AutoShape 34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97" name="Line 34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8" name="Line 35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1" name="Group 351"/>
            <p:cNvGrpSpPr>
              <a:grpSpLocks/>
            </p:cNvGrpSpPr>
            <p:nvPr/>
          </p:nvGrpSpPr>
          <p:grpSpPr bwMode="auto">
            <a:xfrm>
              <a:off x="816" y="1364"/>
              <a:ext cx="320" cy="509"/>
              <a:chOff x="948" y="2112"/>
              <a:chExt cx="320" cy="509"/>
            </a:xfrm>
          </p:grpSpPr>
          <p:sp>
            <p:nvSpPr>
              <p:cNvPr id="2193" name="AutoShape 35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94" name="Line 35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5" name="Line 35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2" name="Group 355"/>
            <p:cNvGrpSpPr>
              <a:grpSpLocks/>
            </p:cNvGrpSpPr>
            <p:nvPr/>
          </p:nvGrpSpPr>
          <p:grpSpPr bwMode="auto">
            <a:xfrm>
              <a:off x="1258" y="1218"/>
              <a:ext cx="320" cy="509"/>
              <a:chOff x="948" y="2112"/>
              <a:chExt cx="320" cy="509"/>
            </a:xfrm>
          </p:grpSpPr>
          <p:sp>
            <p:nvSpPr>
              <p:cNvPr id="2190" name="AutoShape 35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91" name="Line 35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2" name="Line 35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3" name="Group 359"/>
            <p:cNvGrpSpPr>
              <a:grpSpLocks/>
            </p:cNvGrpSpPr>
            <p:nvPr/>
          </p:nvGrpSpPr>
          <p:grpSpPr bwMode="auto">
            <a:xfrm>
              <a:off x="1711" y="1061"/>
              <a:ext cx="320" cy="509"/>
              <a:chOff x="948" y="2112"/>
              <a:chExt cx="320" cy="509"/>
            </a:xfrm>
          </p:grpSpPr>
          <p:sp>
            <p:nvSpPr>
              <p:cNvPr id="2187" name="AutoShape 36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88" name="Line 36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9" name="Line 36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4" name="Group 363"/>
            <p:cNvGrpSpPr>
              <a:grpSpLocks/>
            </p:cNvGrpSpPr>
            <p:nvPr/>
          </p:nvGrpSpPr>
          <p:grpSpPr bwMode="auto">
            <a:xfrm>
              <a:off x="2136" y="913"/>
              <a:ext cx="320" cy="509"/>
              <a:chOff x="948" y="2112"/>
              <a:chExt cx="320" cy="509"/>
            </a:xfrm>
          </p:grpSpPr>
          <p:sp>
            <p:nvSpPr>
              <p:cNvPr id="2184" name="AutoShape 36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85" name="Line 36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6" name="Line 36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5" name="Group 367"/>
            <p:cNvGrpSpPr>
              <a:grpSpLocks/>
            </p:cNvGrpSpPr>
            <p:nvPr/>
          </p:nvGrpSpPr>
          <p:grpSpPr bwMode="auto">
            <a:xfrm>
              <a:off x="2578" y="763"/>
              <a:ext cx="320" cy="509"/>
              <a:chOff x="948" y="2112"/>
              <a:chExt cx="320" cy="509"/>
            </a:xfrm>
          </p:grpSpPr>
          <p:sp>
            <p:nvSpPr>
              <p:cNvPr id="2181" name="AutoShape 36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82" name="Line 36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3" name="Line 37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6" name="Group 371"/>
            <p:cNvGrpSpPr>
              <a:grpSpLocks/>
            </p:cNvGrpSpPr>
            <p:nvPr/>
          </p:nvGrpSpPr>
          <p:grpSpPr bwMode="auto">
            <a:xfrm>
              <a:off x="816" y="788"/>
              <a:ext cx="320" cy="509"/>
              <a:chOff x="948" y="2112"/>
              <a:chExt cx="320" cy="509"/>
            </a:xfrm>
          </p:grpSpPr>
          <p:sp>
            <p:nvSpPr>
              <p:cNvPr id="2178" name="AutoShape 37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9" name="Line 37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0" name="Line 37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7" name="Group 375"/>
            <p:cNvGrpSpPr>
              <a:grpSpLocks/>
            </p:cNvGrpSpPr>
            <p:nvPr/>
          </p:nvGrpSpPr>
          <p:grpSpPr bwMode="auto">
            <a:xfrm>
              <a:off x="1258" y="642"/>
              <a:ext cx="320" cy="509"/>
              <a:chOff x="948" y="2112"/>
              <a:chExt cx="320" cy="509"/>
            </a:xfrm>
          </p:grpSpPr>
          <p:sp>
            <p:nvSpPr>
              <p:cNvPr id="2175" name="AutoShape 37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6" name="Line 37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7" name="Line 37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8" name="Group 379"/>
            <p:cNvGrpSpPr>
              <a:grpSpLocks/>
            </p:cNvGrpSpPr>
            <p:nvPr/>
          </p:nvGrpSpPr>
          <p:grpSpPr bwMode="auto">
            <a:xfrm>
              <a:off x="1711" y="485"/>
              <a:ext cx="320" cy="509"/>
              <a:chOff x="948" y="2112"/>
              <a:chExt cx="320" cy="509"/>
            </a:xfrm>
          </p:grpSpPr>
          <p:sp>
            <p:nvSpPr>
              <p:cNvPr id="2172" name="AutoShape 38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3" name="Line 38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4" name="Line 38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9" name="Group 383"/>
            <p:cNvGrpSpPr>
              <a:grpSpLocks/>
            </p:cNvGrpSpPr>
            <p:nvPr/>
          </p:nvGrpSpPr>
          <p:grpSpPr bwMode="auto">
            <a:xfrm>
              <a:off x="2136" y="337"/>
              <a:ext cx="320" cy="509"/>
              <a:chOff x="948" y="2112"/>
              <a:chExt cx="320" cy="509"/>
            </a:xfrm>
          </p:grpSpPr>
          <p:sp>
            <p:nvSpPr>
              <p:cNvPr id="2169" name="AutoShape 38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70" name="Line 38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" name="Line 38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0" name="Group 387"/>
            <p:cNvGrpSpPr>
              <a:grpSpLocks/>
            </p:cNvGrpSpPr>
            <p:nvPr/>
          </p:nvGrpSpPr>
          <p:grpSpPr bwMode="auto">
            <a:xfrm>
              <a:off x="2578" y="187"/>
              <a:ext cx="320" cy="509"/>
              <a:chOff x="948" y="2112"/>
              <a:chExt cx="320" cy="509"/>
            </a:xfrm>
          </p:grpSpPr>
          <p:sp>
            <p:nvSpPr>
              <p:cNvPr id="2166" name="AutoShape 38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67" name="Line 38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8" name="Line 39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1" name="Group 391"/>
            <p:cNvGrpSpPr>
              <a:grpSpLocks/>
            </p:cNvGrpSpPr>
            <p:nvPr/>
          </p:nvGrpSpPr>
          <p:grpSpPr bwMode="auto">
            <a:xfrm>
              <a:off x="802" y="223"/>
              <a:ext cx="320" cy="509"/>
              <a:chOff x="948" y="2112"/>
              <a:chExt cx="320" cy="509"/>
            </a:xfrm>
          </p:grpSpPr>
          <p:sp>
            <p:nvSpPr>
              <p:cNvPr id="2163" name="AutoShape 39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64" name="Line 39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5" name="Line 39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2" name="Group 395"/>
            <p:cNvGrpSpPr>
              <a:grpSpLocks/>
            </p:cNvGrpSpPr>
            <p:nvPr/>
          </p:nvGrpSpPr>
          <p:grpSpPr bwMode="auto">
            <a:xfrm>
              <a:off x="1244" y="77"/>
              <a:ext cx="320" cy="509"/>
              <a:chOff x="948" y="2112"/>
              <a:chExt cx="320" cy="509"/>
            </a:xfrm>
          </p:grpSpPr>
          <p:sp>
            <p:nvSpPr>
              <p:cNvPr id="2160" name="AutoShape 39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61" name="Line 39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2" name="Line 39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3" name="Group 399"/>
            <p:cNvGrpSpPr>
              <a:grpSpLocks/>
            </p:cNvGrpSpPr>
            <p:nvPr/>
          </p:nvGrpSpPr>
          <p:grpSpPr bwMode="auto">
            <a:xfrm>
              <a:off x="1697" y="-80"/>
              <a:ext cx="320" cy="509"/>
              <a:chOff x="948" y="2112"/>
              <a:chExt cx="320" cy="509"/>
            </a:xfrm>
          </p:grpSpPr>
          <p:sp>
            <p:nvSpPr>
              <p:cNvPr id="2157" name="AutoShape 40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58" name="Line 40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" name="Line 40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4" name="Group 403"/>
            <p:cNvGrpSpPr>
              <a:grpSpLocks/>
            </p:cNvGrpSpPr>
            <p:nvPr/>
          </p:nvGrpSpPr>
          <p:grpSpPr bwMode="auto">
            <a:xfrm>
              <a:off x="2122" y="-228"/>
              <a:ext cx="320" cy="509"/>
              <a:chOff x="948" y="2112"/>
              <a:chExt cx="320" cy="509"/>
            </a:xfrm>
          </p:grpSpPr>
          <p:sp>
            <p:nvSpPr>
              <p:cNvPr id="2154" name="AutoShape 40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55" name="Line 40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Line 40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5" name="Group 407"/>
            <p:cNvGrpSpPr>
              <a:grpSpLocks/>
            </p:cNvGrpSpPr>
            <p:nvPr/>
          </p:nvGrpSpPr>
          <p:grpSpPr bwMode="auto">
            <a:xfrm>
              <a:off x="2564" y="-378"/>
              <a:ext cx="320" cy="509"/>
              <a:chOff x="948" y="2112"/>
              <a:chExt cx="320" cy="509"/>
            </a:xfrm>
          </p:grpSpPr>
          <p:sp>
            <p:nvSpPr>
              <p:cNvPr id="2151" name="AutoShape 40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52" name="Line 40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Line 41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6" name="AutoShape 411"/>
            <p:cNvSpPr>
              <a:spLocks noChangeArrowheads="1"/>
            </p:cNvSpPr>
            <p:nvPr/>
          </p:nvSpPr>
          <p:spPr bwMode="auto">
            <a:xfrm rot="2904707">
              <a:off x="225" y="-2246"/>
              <a:ext cx="2448" cy="2560"/>
            </a:xfrm>
            <a:prstGeom prst="parallelogram">
              <a:avLst>
                <a:gd name="adj" fmla="val 40833"/>
              </a:avLst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2087" name="Group 412"/>
            <p:cNvGrpSpPr>
              <a:grpSpLocks/>
            </p:cNvGrpSpPr>
            <p:nvPr/>
          </p:nvGrpSpPr>
          <p:grpSpPr bwMode="auto">
            <a:xfrm>
              <a:off x="420" y="2413"/>
              <a:ext cx="153" cy="600"/>
              <a:chOff x="376" y="1027"/>
              <a:chExt cx="153" cy="600"/>
            </a:xfrm>
          </p:grpSpPr>
          <p:sp>
            <p:nvSpPr>
              <p:cNvPr id="2148" name="AutoShape 41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49" name="Line 41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Line 41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8" name="Group 416"/>
            <p:cNvGrpSpPr>
              <a:grpSpLocks/>
            </p:cNvGrpSpPr>
            <p:nvPr/>
          </p:nvGrpSpPr>
          <p:grpSpPr bwMode="auto">
            <a:xfrm>
              <a:off x="169" y="2116"/>
              <a:ext cx="153" cy="600"/>
              <a:chOff x="376" y="1027"/>
              <a:chExt cx="153" cy="600"/>
            </a:xfrm>
          </p:grpSpPr>
          <p:sp>
            <p:nvSpPr>
              <p:cNvPr id="2145" name="AutoShape 41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46" name="Line 41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Line 41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89" name="Group 420"/>
            <p:cNvGrpSpPr>
              <a:grpSpLocks/>
            </p:cNvGrpSpPr>
            <p:nvPr/>
          </p:nvGrpSpPr>
          <p:grpSpPr bwMode="auto">
            <a:xfrm>
              <a:off x="-83" y="1830"/>
              <a:ext cx="153" cy="600"/>
              <a:chOff x="376" y="1027"/>
              <a:chExt cx="153" cy="600"/>
            </a:xfrm>
          </p:grpSpPr>
          <p:sp>
            <p:nvSpPr>
              <p:cNvPr id="2142" name="AutoShape 42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43" name="Line 42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Line 42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0" name="Group 424"/>
            <p:cNvGrpSpPr>
              <a:grpSpLocks/>
            </p:cNvGrpSpPr>
            <p:nvPr/>
          </p:nvGrpSpPr>
          <p:grpSpPr bwMode="auto">
            <a:xfrm>
              <a:off x="425" y="1814"/>
              <a:ext cx="153" cy="600"/>
              <a:chOff x="376" y="1027"/>
              <a:chExt cx="153" cy="600"/>
            </a:xfrm>
          </p:grpSpPr>
          <p:sp>
            <p:nvSpPr>
              <p:cNvPr id="2139" name="AutoShape 42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40" name="Line 42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Line 42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1" name="Group 428"/>
            <p:cNvGrpSpPr>
              <a:grpSpLocks/>
            </p:cNvGrpSpPr>
            <p:nvPr/>
          </p:nvGrpSpPr>
          <p:grpSpPr bwMode="auto">
            <a:xfrm>
              <a:off x="174" y="1517"/>
              <a:ext cx="153" cy="600"/>
              <a:chOff x="376" y="1027"/>
              <a:chExt cx="153" cy="600"/>
            </a:xfrm>
          </p:grpSpPr>
          <p:sp>
            <p:nvSpPr>
              <p:cNvPr id="2136" name="AutoShape 42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37" name="Line 43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Line 43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2" name="Group 432"/>
            <p:cNvGrpSpPr>
              <a:grpSpLocks/>
            </p:cNvGrpSpPr>
            <p:nvPr/>
          </p:nvGrpSpPr>
          <p:grpSpPr bwMode="auto">
            <a:xfrm>
              <a:off x="-78" y="1231"/>
              <a:ext cx="153" cy="600"/>
              <a:chOff x="376" y="1027"/>
              <a:chExt cx="153" cy="600"/>
            </a:xfrm>
          </p:grpSpPr>
          <p:sp>
            <p:nvSpPr>
              <p:cNvPr id="2133" name="AutoShape 43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34" name="Line 43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Line 43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3" name="Group 436"/>
            <p:cNvGrpSpPr>
              <a:grpSpLocks/>
            </p:cNvGrpSpPr>
            <p:nvPr/>
          </p:nvGrpSpPr>
          <p:grpSpPr bwMode="auto">
            <a:xfrm>
              <a:off x="429" y="1241"/>
              <a:ext cx="153" cy="600"/>
              <a:chOff x="376" y="1027"/>
              <a:chExt cx="153" cy="600"/>
            </a:xfrm>
          </p:grpSpPr>
          <p:sp>
            <p:nvSpPr>
              <p:cNvPr id="2130" name="AutoShape 43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31" name="Line 43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2" name="Line 43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4" name="Group 440"/>
            <p:cNvGrpSpPr>
              <a:grpSpLocks/>
            </p:cNvGrpSpPr>
            <p:nvPr/>
          </p:nvGrpSpPr>
          <p:grpSpPr bwMode="auto">
            <a:xfrm>
              <a:off x="178" y="944"/>
              <a:ext cx="153" cy="600"/>
              <a:chOff x="376" y="1027"/>
              <a:chExt cx="153" cy="600"/>
            </a:xfrm>
          </p:grpSpPr>
          <p:sp>
            <p:nvSpPr>
              <p:cNvPr id="2127" name="AutoShape 44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28" name="Line 44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9" name="Line 44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5" name="Group 444"/>
            <p:cNvGrpSpPr>
              <a:grpSpLocks/>
            </p:cNvGrpSpPr>
            <p:nvPr/>
          </p:nvGrpSpPr>
          <p:grpSpPr bwMode="auto">
            <a:xfrm>
              <a:off x="-74" y="658"/>
              <a:ext cx="153" cy="600"/>
              <a:chOff x="376" y="1027"/>
              <a:chExt cx="153" cy="600"/>
            </a:xfrm>
          </p:grpSpPr>
          <p:sp>
            <p:nvSpPr>
              <p:cNvPr id="2124" name="AutoShape 44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25" name="Line 44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6" name="Line 44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6" name="Group 448"/>
            <p:cNvGrpSpPr>
              <a:grpSpLocks/>
            </p:cNvGrpSpPr>
            <p:nvPr/>
          </p:nvGrpSpPr>
          <p:grpSpPr bwMode="auto">
            <a:xfrm>
              <a:off x="425" y="676"/>
              <a:ext cx="153" cy="600"/>
              <a:chOff x="376" y="1027"/>
              <a:chExt cx="153" cy="600"/>
            </a:xfrm>
          </p:grpSpPr>
          <p:sp>
            <p:nvSpPr>
              <p:cNvPr id="2121" name="AutoShape 44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22" name="Line 45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3" name="Line 45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7" name="Group 452"/>
            <p:cNvGrpSpPr>
              <a:grpSpLocks/>
            </p:cNvGrpSpPr>
            <p:nvPr/>
          </p:nvGrpSpPr>
          <p:grpSpPr bwMode="auto">
            <a:xfrm>
              <a:off x="174" y="379"/>
              <a:ext cx="153" cy="600"/>
              <a:chOff x="376" y="1027"/>
              <a:chExt cx="153" cy="600"/>
            </a:xfrm>
          </p:grpSpPr>
          <p:sp>
            <p:nvSpPr>
              <p:cNvPr id="2118" name="AutoShape 45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19" name="Line 45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0" name="Line 45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8" name="Group 456"/>
            <p:cNvGrpSpPr>
              <a:grpSpLocks/>
            </p:cNvGrpSpPr>
            <p:nvPr/>
          </p:nvGrpSpPr>
          <p:grpSpPr bwMode="auto">
            <a:xfrm>
              <a:off x="-78" y="93"/>
              <a:ext cx="153" cy="600"/>
              <a:chOff x="376" y="1027"/>
              <a:chExt cx="153" cy="600"/>
            </a:xfrm>
          </p:grpSpPr>
          <p:sp>
            <p:nvSpPr>
              <p:cNvPr id="2115" name="AutoShape 45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16" name="Line 45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7" name="Line 45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99" name="Group 460"/>
            <p:cNvGrpSpPr>
              <a:grpSpLocks/>
            </p:cNvGrpSpPr>
            <p:nvPr/>
          </p:nvGrpSpPr>
          <p:grpSpPr bwMode="auto">
            <a:xfrm>
              <a:off x="432" y="96"/>
              <a:ext cx="153" cy="600"/>
              <a:chOff x="376" y="1027"/>
              <a:chExt cx="153" cy="600"/>
            </a:xfrm>
          </p:grpSpPr>
          <p:sp>
            <p:nvSpPr>
              <p:cNvPr id="2112" name="AutoShape 46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13" name="Line 46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Line 46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0" name="Group 464"/>
            <p:cNvGrpSpPr>
              <a:grpSpLocks/>
            </p:cNvGrpSpPr>
            <p:nvPr/>
          </p:nvGrpSpPr>
          <p:grpSpPr bwMode="auto">
            <a:xfrm>
              <a:off x="181" y="-201"/>
              <a:ext cx="153" cy="600"/>
              <a:chOff x="376" y="1027"/>
              <a:chExt cx="153" cy="600"/>
            </a:xfrm>
          </p:grpSpPr>
          <p:sp>
            <p:nvSpPr>
              <p:cNvPr id="2109" name="AutoShape 46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10" name="Line 46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1" name="Line 46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01" name="Group 468"/>
            <p:cNvGrpSpPr>
              <a:grpSpLocks/>
            </p:cNvGrpSpPr>
            <p:nvPr/>
          </p:nvGrpSpPr>
          <p:grpSpPr bwMode="auto">
            <a:xfrm>
              <a:off x="-71" y="-487"/>
              <a:ext cx="153" cy="600"/>
              <a:chOff x="376" y="1027"/>
              <a:chExt cx="153" cy="600"/>
            </a:xfrm>
          </p:grpSpPr>
          <p:sp>
            <p:nvSpPr>
              <p:cNvPr id="2106" name="AutoShape 46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107" name="Line 47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8" name="Line 47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2" name="Line 472"/>
            <p:cNvSpPr>
              <a:spLocks noChangeShapeType="1"/>
            </p:cNvSpPr>
            <p:nvPr/>
          </p:nvSpPr>
          <p:spPr bwMode="auto">
            <a:xfrm>
              <a:off x="1008" y="254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3" name="AutoShape 473"/>
            <p:cNvSpPr>
              <a:spLocks noChangeArrowheads="1"/>
            </p:cNvSpPr>
            <p:nvPr/>
          </p:nvSpPr>
          <p:spPr bwMode="auto">
            <a:xfrm rot="16200000" flipH="1">
              <a:off x="2226" y="185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2104" name="Line 474"/>
            <p:cNvSpPr>
              <a:spLocks noChangeShapeType="1"/>
            </p:cNvSpPr>
            <p:nvPr/>
          </p:nvSpPr>
          <p:spPr bwMode="auto">
            <a:xfrm>
              <a:off x="2703" y="196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5" name="Line 475"/>
            <p:cNvSpPr>
              <a:spLocks noChangeShapeType="1"/>
            </p:cNvSpPr>
            <p:nvPr/>
          </p:nvSpPr>
          <p:spPr bwMode="auto">
            <a:xfrm>
              <a:off x="2399" y="207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MCj04131680000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227763" y="1557338"/>
            <a:ext cx="2233612" cy="3140075"/>
          </a:xfrm>
          <a:noFill/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042988" y="1243013"/>
            <a:ext cx="49609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А за ним зеленый свет,</a:t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Вспыхнет впереди.</a:t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Скажет он:</a:t>
            </a:r>
          </a:p>
          <a:p>
            <a:pPr eaLnBrk="1" hangingPunct="1"/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“Препятствий нет,</a:t>
            </a:r>
            <a:br>
              <a:rPr lang="ru-RU" sz="2400" b="1">
                <a:solidFill>
                  <a:srgbClr val="660033"/>
                </a:solidFill>
                <a:latin typeface="Tahoma" pitchFamily="34" charset="0"/>
              </a:rPr>
            </a:br>
            <a:endParaRPr lang="ru-RU" sz="2400" b="1">
              <a:solidFill>
                <a:srgbClr val="660033"/>
              </a:solidFill>
              <a:latin typeface="Tahoma" pitchFamily="34" charset="0"/>
            </a:endParaRPr>
          </a:p>
          <a:p>
            <a:pPr eaLnBrk="1" hangingPunct="1"/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Смело в путь иди!”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8" descr="MCj04131680000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831975" y="2843213"/>
            <a:ext cx="1287463" cy="2387600"/>
          </a:xfrm>
          <a:noFill/>
        </p:spPr>
      </p:pic>
      <p:pic>
        <p:nvPicPr>
          <p:cNvPr id="3077" name="Picture 11" descr="MCj0413168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32513" y="1981200"/>
            <a:ext cx="1069975" cy="1982788"/>
          </a:xfrm>
          <a:noFill/>
        </p:spPr>
      </p:pic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0" y="0"/>
          <a:ext cx="9394825" cy="7029450"/>
        </p:xfrm>
        <a:graphic>
          <a:graphicData uri="http://schemas.openxmlformats.org/presentationml/2006/ole">
            <p:oleObj spid="_x0000_s3074" name="Слайд" r:id="rId4" imgW="5757747" imgH="4317488" progId="PowerPoint.Slide.8">
              <p:embed/>
            </p:oleObj>
          </a:graphicData>
        </a:graphic>
      </p:graphicFrame>
      <p:sp>
        <p:nvSpPr>
          <p:cNvPr id="3079" name="WordArt 6"/>
          <p:cNvSpPr>
            <a:spLocks noChangeArrowheads="1" noChangeShapeType="1" noTextEdit="1"/>
          </p:cNvSpPr>
          <p:nvPr/>
        </p:nvSpPr>
        <p:spPr bwMode="auto">
          <a:xfrm>
            <a:off x="900113" y="3068638"/>
            <a:ext cx="6119812" cy="3603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1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Можайское  шоссе</a:t>
            </a:r>
          </a:p>
        </p:txBody>
      </p:sp>
      <p:sp>
        <p:nvSpPr>
          <p:cNvPr id="3080" name="WordArt 7"/>
          <p:cNvSpPr>
            <a:spLocks noChangeArrowheads="1" noChangeShapeType="1" noTextEdit="1"/>
          </p:cNvSpPr>
          <p:nvPr/>
        </p:nvSpPr>
        <p:spPr bwMode="auto">
          <a:xfrm>
            <a:off x="2916238" y="6308725"/>
            <a:ext cx="3384550" cy="282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1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Рябиновая улица</a:t>
            </a:r>
          </a:p>
        </p:txBody>
      </p:sp>
      <p:pic>
        <p:nvPicPr>
          <p:cNvPr id="3081" name="Picture 14" descr="MCj04131680000[1]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90838" y="4797425"/>
            <a:ext cx="601662" cy="936625"/>
          </a:xfrm>
          <a:noFill/>
          <a:ln>
            <a:solidFill>
              <a:schemeClr val="tx1"/>
            </a:solidFill>
          </a:ln>
        </p:spPr>
      </p:pic>
      <p:pic>
        <p:nvPicPr>
          <p:cNvPr id="3082" name="Picture 20" descr="MCj0413168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4724400"/>
            <a:ext cx="5762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5651500" y="4724400"/>
            <a:ext cx="504825" cy="79216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52" name="Picture 32" descr="aluno03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516688" y="5445125"/>
            <a:ext cx="3667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8" name="Picture 38" descr="aluno0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5589588"/>
            <a:ext cx="4397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6" name="Group 40"/>
          <p:cNvGrpSpPr>
            <a:grpSpLocks/>
          </p:cNvGrpSpPr>
          <p:nvPr/>
        </p:nvGrpSpPr>
        <p:grpSpPr bwMode="auto">
          <a:xfrm rot="19938" flipH="1">
            <a:off x="6732588" y="0"/>
            <a:ext cx="1081087" cy="1633538"/>
            <a:chOff x="-201" y="-2190"/>
            <a:chExt cx="3369" cy="5522"/>
          </a:xfrm>
        </p:grpSpPr>
        <p:sp>
          <p:nvSpPr>
            <p:cNvPr id="3239" name="AutoShape 41" descr="Песок"/>
            <p:cNvSpPr>
              <a:spLocks noChangeArrowheads="1"/>
            </p:cNvSpPr>
            <p:nvPr/>
          </p:nvSpPr>
          <p:spPr bwMode="auto">
            <a:xfrm rot="16200000" flipH="1">
              <a:off x="-223" y="-65"/>
              <a:ext cx="4286" cy="2496"/>
            </a:xfrm>
            <a:prstGeom prst="parallelogram">
              <a:avLst>
                <a:gd name="adj" fmla="val 35209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40" name="AutoShape 42" descr="Песок"/>
            <p:cNvSpPr>
              <a:spLocks noChangeArrowheads="1"/>
            </p:cNvSpPr>
            <p:nvPr/>
          </p:nvSpPr>
          <p:spPr bwMode="auto">
            <a:xfrm rot="5400000">
              <a:off x="-1905" y="764"/>
              <a:ext cx="4272" cy="864"/>
            </a:xfrm>
            <a:prstGeom prst="parallelogram">
              <a:avLst>
                <a:gd name="adj" fmla="val 99186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41" name="AutoShape 43"/>
            <p:cNvSpPr>
              <a:spLocks noChangeArrowheads="1"/>
            </p:cNvSpPr>
            <p:nvPr/>
          </p:nvSpPr>
          <p:spPr bwMode="auto">
            <a:xfrm rot="16200000" flipH="1">
              <a:off x="835" y="232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42" name="Line 44"/>
            <p:cNvSpPr>
              <a:spLocks noChangeShapeType="1"/>
            </p:cNvSpPr>
            <p:nvPr/>
          </p:nvSpPr>
          <p:spPr bwMode="auto">
            <a:xfrm>
              <a:off x="1312" y="243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AutoShape 45"/>
            <p:cNvSpPr>
              <a:spLocks noChangeArrowheads="1"/>
            </p:cNvSpPr>
            <p:nvPr/>
          </p:nvSpPr>
          <p:spPr bwMode="auto">
            <a:xfrm rot="16200000" flipH="1">
              <a:off x="1529" y="2466"/>
              <a:ext cx="717" cy="201"/>
            </a:xfrm>
            <a:prstGeom prst="parallelogram">
              <a:avLst>
                <a:gd name="adj" fmla="val 35391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244" name="Group 46"/>
            <p:cNvGrpSpPr>
              <a:grpSpLocks/>
            </p:cNvGrpSpPr>
            <p:nvPr/>
          </p:nvGrpSpPr>
          <p:grpSpPr bwMode="auto">
            <a:xfrm>
              <a:off x="816" y="1940"/>
              <a:ext cx="320" cy="509"/>
              <a:chOff x="948" y="2112"/>
              <a:chExt cx="320" cy="509"/>
            </a:xfrm>
          </p:grpSpPr>
          <p:sp>
            <p:nvSpPr>
              <p:cNvPr id="3386" name="AutoShape 4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87" name="Line 4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8" name="Line 4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45" name="Group 50"/>
            <p:cNvGrpSpPr>
              <a:grpSpLocks/>
            </p:cNvGrpSpPr>
            <p:nvPr/>
          </p:nvGrpSpPr>
          <p:grpSpPr bwMode="auto">
            <a:xfrm>
              <a:off x="1258" y="1794"/>
              <a:ext cx="320" cy="509"/>
              <a:chOff x="948" y="2112"/>
              <a:chExt cx="320" cy="509"/>
            </a:xfrm>
          </p:grpSpPr>
          <p:sp>
            <p:nvSpPr>
              <p:cNvPr id="3383" name="AutoShape 5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84" name="Line 5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5" name="Line 5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46" name="Group 54"/>
            <p:cNvGrpSpPr>
              <a:grpSpLocks/>
            </p:cNvGrpSpPr>
            <p:nvPr/>
          </p:nvGrpSpPr>
          <p:grpSpPr bwMode="auto">
            <a:xfrm>
              <a:off x="1711" y="1637"/>
              <a:ext cx="320" cy="509"/>
              <a:chOff x="948" y="2112"/>
              <a:chExt cx="320" cy="509"/>
            </a:xfrm>
          </p:grpSpPr>
          <p:sp>
            <p:nvSpPr>
              <p:cNvPr id="3380" name="AutoShape 5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81" name="Line 5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" name="Line 5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47" name="Group 58"/>
            <p:cNvGrpSpPr>
              <a:grpSpLocks/>
            </p:cNvGrpSpPr>
            <p:nvPr/>
          </p:nvGrpSpPr>
          <p:grpSpPr bwMode="auto">
            <a:xfrm>
              <a:off x="2136" y="1489"/>
              <a:ext cx="320" cy="509"/>
              <a:chOff x="948" y="2112"/>
              <a:chExt cx="320" cy="509"/>
            </a:xfrm>
          </p:grpSpPr>
          <p:sp>
            <p:nvSpPr>
              <p:cNvPr id="3377" name="AutoShape 5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78" name="Line 6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9" name="Line 6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48" name="Group 62"/>
            <p:cNvGrpSpPr>
              <a:grpSpLocks/>
            </p:cNvGrpSpPr>
            <p:nvPr/>
          </p:nvGrpSpPr>
          <p:grpSpPr bwMode="auto">
            <a:xfrm>
              <a:off x="2578" y="1339"/>
              <a:ext cx="320" cy="509"/>
              <a:chOff x="948" y="2112"/>
              <a:chExt cx="320" cy="509"/>
            </a:xfrm>
          </p:grpSpPr>
          <p:sp>
            <p:nvSpPr>
              <p:cNvPr id="3374" name="AutoShape 6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75" name="Line 6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6" name="Line 6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49" name="Group 66"/>
            <p:cNvGrpSpPr>
              <a:grpSpLocks/>
            </p:cNvGrpSpPr>
            <p:nvPr/>
          </p:nvGrpSpPr>
          <p:grpSpPr bwMode="auto">
            <a:xfrm>
              <a:off x="816" y="1364"/>
              <a:ext cx="320" cy="509"/>
              <a:chOff x="948" y="2112"/>
              <a:chExt cx="320" cy="509"/>
            </a:xfrm>
          </p:grpSpPr>
          <p:sp>
            <p:nvSpPr>
              <p:cNvPr id="3371" name="AutoShape 6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72" name="Line 6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3" name="Line 6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0" name="Group 70"/>
            <p:cNvGrpSpPr>
              <a:grpSpLocks/>
            </p:cNvGrpSpPr>
            <p:nvPr/>
          </p:nvGrpSpPr>
          <p:grpSpPr bwMode="auto">
            <a:xfrm>
              <a:off x="1258" y="1218"/>
              <a:ext cx="320" cy="509"/>
              <a:chOff x="948" y="2112"/>
              <a:chExt cx="320" cy="509"/>
            </a:xfrm>
          </p:grpSpPr>
          <p:sp>
            <p:nvSpPr>
              <p:cNvPr id="3368" name="AutoShape 7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69" name="Line 7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0" name="Line 7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1" name="Group 74"/>
            <p:cNvGrpSpPr>
              <a:grpSpLocks/>
            </p:cNvGrpSpPr>
            <p:nvPr/>
          </p:nvGrpSpPr>
          <p:grpSpPr bwMode="auto">
            <a:xfrm>
              <a:off x="1711" y="1061"/>
              <a:ext cx="320" cy="509"/>
              <a:chOff x="948" y="2112"/>
              <a:chExt cx="320" cy="509"/>
            </a:xfrm>
          </p:grpSpPr>
          <p:sp>
            <p:nvSpPr>
              <p:cNvPr id="3365" name="AutoShape 7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66" name="Line 7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7" name="Line 7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2" name="Group 78"/>
            <p:cNvGrpSpPr>
              <a:grpSpLocks/>
            </p:cNvGrpSpPr>
            <p:nvPr/>
          </p:nvGrpSpPr>
          <p:grpSpPr bwMode="auto">
            <a:xfrm>
              <a:off x="2136" y="913"/>
              <a:ext cx="320" cy="509"/>
              <a:chOff x="948" y="2112"/>
              <a:chExt cx="320" cy="509"/>
            </a:xfrm>
          </p:grpSpPr>
          <p:sp>
            <p:nvSpPr>
              <p:cNvPr id="3362" name="AutoShape 7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63" name="Line 8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4" name="Line 8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3" name="Group 82"/>
            <p:cNvGrpSpPr>
              <a:grpSpLocks/>
            </p:cNvGrpSpPr>
            <p:nvPr/>
          </p:nvGrpSpPr>
          <p:grpSpPr bwMode="auto">
            <a:xfrm>
              <a:off x="2578" y="763"/>
              <a:ext cx="320" cy="509"/>
              <a:chOff x="948" y="2112"/>
              <a:chExt cx="320" cy="509"/>
            </a:xfrm>
          </p:grpSpPr>
          <p:sp>
            <p:nvSpPr>
              <p:cNvPr id="3359" name="AutoShape 8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60" name="Line 8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1" name="Line 8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4" name="Group 86"/>
            <p:cNvGrpSpPr>
              <a:grpSpLocks/>
            </p:cNvGrpSpPr>
            <p:nvPr/>
          </p:nvGrpSpPr>
          <p:grpSpPr bwMode="auto">
            <a:xfrm>
              <a:off x="816" y="788"/>
              <a:ext cx="320" cy="509"/>
              <a:chOff x="948" y="2112"/>
              <a:chExt cx="320" cy="509"/>
            </a:xfrm>
          </p:grpSpPr>
          <p:sp>
            <p:nvSpPr>
              <p:cNvPr id="3356" name="AutoShape 8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57" name="Line 8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8" name="Line 8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5" name="Group 90"/>
            <p:cNvGrpSpPr>
              <a:grpSpLocks/>
            </p:cNvGrpSpPr>
            <p:nvPr/>
          </p:nvGrpSpPr>
          <p:grpSpPr bwMode="auto">
            <a:xfrm>
              <a:off x="1258" y="642"/>
              <a:ext cx="320" cy="509"/>
              <a:chOff x="948" y="2112"/>
              <a:chExt cx="320" cy="509"/>
            </a:xfrm>
          </p:grpSpPr>
          <p:sp>
            <p:nvSpPr>
              <p:cNvPr id="3353" name="AutoShape 9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54" name="Line 9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5" name="Line 9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6" name="Group 94"/>
            <p:cNvGrpSpPr>
              <a:grpSpLocks/>
            </p:cNvGrpSpPr>
            <p:nvPr/>
          </p:nvGrpSpPr>
          <p:grpSpPr bwMode="auto">
            <a:xfrm>
              <a:off x="1711" y="485"/>
              <a:ext cx="320" cy="509"/>
              <a:chOff x="948" y="2112"/>
              <a:chExt cx="320" cy="509"/>
            </a:xfrm>
          </p:grpSpPr>
          <p:sp>
            <p:nvSpPr>
              <p:cNvPr id="3350" name="AutoShape 9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51" name="Line 9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2" name="Line 9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7" name="Group 98"/>
            <p:cNvGrpSpPr>
              <a:grpSpLocks/>
            </p:cNvGrpSpPr>
            <p:nvPr/>
          </p:nvGrpSpPr>
          <p:grpSpPr bwMode="auto">
            <a:xfrm>
              <a:off x="2136" y="337"/>
              <a:ext cx="320" cy="509"/>
              <a:chOff x="948" y="2112"/>
              <a:chExt cx="320" cy="509"/>
            </a:xfrm>
          </p:grpSpPr>
          <p:sp>
            <p:nvSpPr>
              <p:cNvPr id="3347" name="AutoShape 9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48" name="Line 10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9" name="Line 10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8" name="Group 102"/>
            <p:cNvGrpSpPr>
              <a:grpSpLocks/>
            </p:cNvGrpSpPr>
            <p:nvPr/>
          </p:nvGrpSpPr>
          <p:grpSpPr bwMode="auto">
            <a:xfrm>
              <a:off x="2578" y="187"/>
              <a:ext cx="320" cy="509"/>
              <a:chOff x="948" y="2112"/>
              <a:chExt cx="320" cy="509"/>
            </a:xfrm>
          </p:grpSpPr>
          <p:sp>
            <p:nvSpPr>
              <p:cNvPr id="3344" name="AutoShape 10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45" name="Line 10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6" name="Line 10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59" name="Group 106"/>
            <p:cNvGrpSpPr>
              <a:grpSpLocks/>
            </p:cNvGrpSpPr>
            <p:nvPr/>
          </p:nvGrpSpPr>
          <p:grpSpPr bwMode="auto">
            <a:xfrm>
              <a:off x="802" y="223"/>
              <a:ext cx="320" cy="509"/>
              <a:chOff x="948" y="2112"/>
              <a:chExt cx="320" cy="509"/>
            </a:xfrm>
          </p:grpSpPr>
          <p:sp>
            <p:nvSpPr>
              <p:cNvPr id="3341" name="AutoShape 107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42" name="Line 108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3" name="Line 109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0" name="Group 110"/>
            <p:cNvGrpSpPr>
              <a:grpSpLocks/>
            </p:cNvGrpSpPr>
            <p:nvPr/>
          </p:nvGrpSpPr>
          <p:grpSpPr bwMode="auto">
            <a:xfrm>
              <a:off x="1244" y="77"/>
              <a:ext cx="320" cy="509"/>
              <a:chOff x="948" y="2112"/>
              <a:chExt cx="320" cy="509"/>
            </a:xfrm>
          </p:grpSpPr>
          <p:sp>
            <p:nvSpPr>
              <p:cNvPr id="3338" name="AutoShape 111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39" name="Line 112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0" name="Line 113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1" name="Group 114"/>
            <p:cNvGrpSpPr>
              <a:grpSpLocks/>
            </p:cNvGrpSpPr>
            <p:nvPr/>
          </p:nvGrpSpPr>
          <p:grpSpPr bwMode="auto">
            <a:xfrm>
              <a:off x="1697" y="-80"/>
              <a:ext cx="320" cy="509"/>
              <a:chOff x="948" y="2112"/>
              <a:chExt cx="320" cy="509"/>
            </a:xfrm>
          </p:grpSpPr>
          <p:sp>
            <p:nvSpPr>
              <p:cNvPr id="3335" name="AutoShape 115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36" name="Line 116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7" name="Line 117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2" name="Group 118"/>
            <p:cNvGrpSpPr>
              <a:grpSpLocks/>
            </p:cNvGrpSpPr>
            <p:nvPr/>
          </p:nvGrpSpPr>
          <p:grpSpPr bwMode="auto">
            <a:xfrm>
              <a:off x="2122" y="-228"/>
              <a:ext cx="320" cy="509"/>
              <a:chOff x="948" y="2112"/>
              <a:chExt cx="320" cy="509"/>
            </a:xfrm>
          </p:grpSpPr>
          <p:sp>
            <p:nvSpPr>
              <p:cNvPr id="3332" name="AutoShape 119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33" name="Line 120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4" name="Line 121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3" name="Group 122"/>
            <p:cNvGrpSpPr>
              <a:grpSpLocks/>
            </p:cNvGrpSpPr>
            <p:nvPr/>
          </p:nvGrpSpPr>
          <p:grpSpPr bwMode="auto">
            <a:xfrm>
              <a:off x="2564" y="-378"/>
              <a:ext cx="320" cy="509"/>
              <a:chOff x="948" y="2112"/>
              <a:chExt cx="320" cy="509"/>
            </a:xfrm>
          </p:grpSpPr>
          <p:sp>
            <p:nvSpPr>
              <p:cNvPr id="3329" name="AutoShape 123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30" name="Line 124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1" name="Line 125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64" name="AutoShape 126"/>
            <p:cNvSpPr>
              <a:spLocks noChangeArrowheads="1"/>
            </p:cNvSpPr>
            <p:nvPr/>
          </p:nvSpPr>
          <p:spPr bwMode="auto">
            <a:xfrm rot="2904707">
              <a:off x="225" y="-2246"/>
              <a:ext cx="2448" cy="2560"/>
            </a:xfrm>
            <a:prstGeom prst="parallelogram">
              <a:avLst>
                <a:gd name="adj" fmla="val 40833"/>
              </a:avLst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265" name="Group 127"/>
            <p:cNvGrpSpPr>
              <a:grpSpLocks/>
            </p:cNvGrpSpPr>
            <p:nvPr/>
          </p:nvGrpSpPr>
          <p:grpSpPr bwMode="auto">
            <a:xfrm>
              <a:off x="420" y="2413"/>
              <a:ext cx="153" cy="600"/>
              <a:chOff x="376" y="1027"/>
              <a:chExt cx="153" cy="600"/>
            </a:xfrm>
          </p:grpSpPr>
          <p:sp>
            <p:nvSpPr>
              <p:cNvPr id="3326" name="AutoShape 12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27" name="Line 12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8" name="Line 13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6" name="Group 131"/>
            <p:cNvGrpSpPr>
              <a:grpSpLocks/>
            </p:cNvGrpSpPr>
            <p:nvPr/>
          </p:nvGrpSpPr>
          <p:grpSpPr bwMode="auto">
            <a:xfrm>
              <a:off x="169" y="2116"/>
              <a:ext cx="153" cy="600"/>
              <a:chOff x="376" y="1027"/>
              <a:chExt cx="153" cy="600"/>
            </a:xfrm>
          </p:grpSpPr>
          <p:sp>
            <p:nvSpPr>
              <p:cNvPr id="3323" name="AutoShape 13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24" name="Line 13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5" name="Line 13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7" name="Group 135"/>
            <p:cNvGrpSpPr>
              <a:grpSpLocks/>
            </p:cNvGrpSpPr>
            <p:nvPr/>
          </p:nvGrpSpPr>
          <p:grpSpPr bwMode="auto">
            <a:xfrm>
              <a:off x="-83" y="1830"/>
              <a:ext cx="153" cy="600"/>
              <a:chOff x="376" y="1027"/>
              <a:chExt cx="153" cy="600"/>
            </a:xfrm>
          </p:grpSpPr>
          <p:sp>
            <p:nvSpPr>
              <p:cNvPr id="3320" name="AutoShape 13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21" name="Line 13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2" name="Line 13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8" name="Group 139"/>
            <p:cNvGrpSpPr>
              <a:grpSpLocks/>
            </p:cNvGrpSpPr>
            <p:nvPr/>
          </p:nvGrpSpPr>
          <p:grpSpPr bwMode="auto">
            <a:xfrm>
              <a:off x="425" y="1814"/>
              <a:ext cx="153" cy="600"/>
              <a:chOff x="376" y="1027"/>
              <a:chExt cx="153" cy="600"/>
            </a:xfrm>
          </p:grpSpPr>
          <p:sp>
            <p:nvSpPr>
              <p:cNvPr id="3317" name="AutoShape 14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18" name="Line 14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9" name="Line 14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69" name="Group 143"/>
            <p:cNvGrpSpPr>
              <a:grpSpLocks/>
            </p:cNvGrpSpPr>
            <p:nvPr/>
          </p:nvGrpSpPr>
          <p:grpSpPr bwMode="auto">
            <a:xfrm>
              <a:off x="174" y="1517"/>
              <a:ext cx="153" cy="600"/>
              <a:chOff x="376" y="1027"/>
              <a:chExt cx="153" cy="600"/>
            </a:xfrm>
          </p:grpSpPr>
          <p:sp>
            <p:nvSpPr>
              <p:cNvPr id="3314" name="AutoShape 14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15" name="Line 14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6" name="Line 14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0" name="Group 147"/>
            <p:cNvGrpSpPr>
              <a:grpSpLocks/>
            </p:cNvGrpSpPr>
            <p:nvPr/>
          </p:nvGrpSpPr>
          <p:grpSpPr bwMode="auto">
            <a:xfrm>
              <a:off x="-78" y="1231"/>
              <a:ext cx="153" cy="600"/>
              <a:chOff x="376" y="1027"/>
              <a:chExt cx="153" cy="600"/>
            </a:xfrm>
          </p:grpSpPr>
          <p:sp>
            <p:nvSpPr>
              <p:cNvPr id="3311" name="AutoShape 14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12" name="Line 14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3" name="Line 15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1" name="Group 151"/>
            <p:cNvGrpSpPr>
              <a:grpSpLocks/>
            </p:cNvGrpSpPr>
            <p:nvPr/>
          </p:nvGrpSpPr>
          <p:grpSpPr bwMode="auto">
            <a:xfrm>
              <a:off x="429" y="1241"/>
              <a:ext cx="153" cy="600"/>
              <a:chOff x="376" y="1027"/>
              <a:chExt cx="153" cy="600"/>
            </a:xfrm>
          </p:grpSpPr>
          <p:sp>
            <p:nvSpPr>
              <p:cNvPr id="3308" name="AutoShape 15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09" name="Line 15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0" name="Line 15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2" name="Group 155"/>
            <p:cNvGrpSpPr>
              <a:grpSpLocks/>
            </p:cNvGrpSpPr>
            <p:nvPr/>
          </p:nvGrpSpPr>
          <p:grpSpPr bwMode="auto">
            <a:xfrm>
              <a:off x="178" y="944"/>
              <a:ext cx="153" cy="600"/>
              <a:chOff x="376" y="1027"/>
              <a:chExt cx="153" cy="600"/>
            </a:xfrm>
          </p:grpSpPr>
          <p:sp>
            <p:nvSpPr>
              <p:cNvPr id="3305" name="AutoShape 15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06" name="Line 15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7" name="Line 15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3" name="Group 159"/>
            <p:cNvGrpSpPr>
              <a:grpSpLocks/>
            </p:cNvGrpSpPr>
            <p:nvPr/>
          </p:nvGrpSpPr>
          <p:grpSpPr bwMode="auto">
            <a:xfrm>
              <a:off x="-74" y="658"/>
              <a:ext cx="153" cy="600"/>
              <a:chOff x="376" y="1027"/>
              <a:chExt cx="153" cy="600"/>
            </a:xfrm>
          </p:grpSpPr>
          <p:sp>
            <p:nvSpPr>
              <p:cNvPr id="3302" name="AutoShape 16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03" name="Line 16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4" name="Line 16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4" name="Group 163"/>
            <p:cNvGrpSpPr>
              <a:grpSpLocks/>
            </p:cNvGrpSpPr>
            <p:nvPr/>
          </p:nvGrpSpPr>
          <p:grpSpPr bwMode="auto">
            <a:xfrm>
              <a:off x="425" y="676"/>
              <a:ext cx="153" cy="600"/>
              <a:chOff x="376" y="1027"/>
              <a:chExt cx="153" cy="600"/>
            </a:xfrm>
          </p:grpSpPr>
          <p:sp>
            <p:nvSpPr>
              <p:cNvPr id="3299" name="AutoShape 16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300" name="Line 16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1" name="Line 16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5" name="Group 167"/>
            <p:cNvGrpSpPr>
              <a:grpSpLocks/>
            </p:cNvGrpSpPr>
            <p:nvPr/>
          </p:nvGrpSpPr>
          <p:grpSpPr bwMode="auto">
            <a:xfrm>
              <a:off x="174" y="379"/>
              <a:ext cx="153" cy="600"/>
              <a:chOff x="376" y="1027"/>
              <a:chExt cx="153" cy="600"/>
            </a:xfrm>
          </p:grpSpPr>
          <p:sp>
            <p:nvSpPr>
              <p:cNvPr id="3296" name="AutoShape 168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97" name="Line 169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8" name="Line 170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6" name="Group 171"/>
            <p:cNvGrpSpPr>
              <a:grpSpLocks/>
            </p:cNvGrpSpPr>
            <p:nvPr/>
          </p:nvGrpSpPr>
          <p:grpSpPr bwMode="auto">
            <a:xfrm>
              <a:off x="-78" y="93"/>
              <a:ext cx="153" cy="600"/>
              <a:chOff x="376" y="1027"/>
              <a:chExt cx="153" cy="600"/>
            </a:xfrm>
          </p:grpSpPr>
          <p:sp>
            <p:nvSpPr>
              <p:cNvPr id="3293" name="AutoShape 172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94" name="Line 173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5" name="Line 174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7" name="Group 175"/>
            <p:cNvGrpSpPr>
              <a:grpSpLocks/>
            </p:cNvGrpSpPr>
            <p:nvPr/>
          </p:nvGrpSpPr>
          <p:grpSpPr bwMode="auto">
            <a:xfrm>
              <a:off x="432" y="96"/>
              <a:ext cx="153" cy="600"/>
              <a:chOff x="376" y="1027"/>
              <a:chExt cx="153" cy="600"/>
            </a:xfrm>
          </p:grpSpPr>
          <p:sp>
            <p:nvSpPr>
              <p:cNvPr id="3290" name="AutoShape 176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91" name="Line 177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2" name="Line 178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" name="Group 179"/>
            <p:cNvGrpSpPr>
              <a:grpSpLocks/>
            </p:cNvGrpSpPr>
            <p:nvPr/>
          </p:nvGrpSpPr>
          <p:grpSpPr bwMode="auto">
            <a:xfrm>
              <a:off x="181" y="-201"/>
              <a:ext cx="153" cy="600"/>
              <a:chOff x="376" y="1027"/>
              <a:chExt cx="153" cy="600"/>
            </a:xfrm>
          </p:grpSpPr>
          <p:sp>
            <p:nvSpPr>
              <p:cNvPr id="3287" name="AutoShape 180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88" name="Line 181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9" name="Line 182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" name="Group 183"/>
            <p:cNvGrpSpPr>
              <a:grpSpLocks/>
            </p:cNvGrpSpPr>
            <p:nvPr/>
          </p:nvGrpSpPr>
          <p:grpSpPr bwMode="auto">
            <a:xfrm>
              <a:off x="-71" y="-487"/>
              <a:ext cx="153" cy="600"/>
              <a:chOff x="376" y="1027"/>
              <a:chExt cx="153" cy="600"/>
            </a:xfrm>
          </p:grpSpPr>
          <p:sp>
            <p:nvSpPr>
              <p:cNvPr id="3284" name="AutoShape 184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85" name="Line 185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6" name="Line 186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80" name="Line 187"/>
            <p:cNvSpPr>
              <a:spLocks noChangeShapeType="1"/>
            </p:cNvSpPr>
            <p:nvPr/>
          </p:nvSpPr>
          <p:spPr bwMode="auto">
            <a:xfrm>
              <a:off x="1008" y="254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" name="AutoShape 188"/>
            <p:cNvSpPr>
              <a:spLocks noChangeArrowheads="1"/>
            </p:cNvSpPr>
            <p:nvPr/>
          </p:nvSpPr>
          <p:spPr bwMode="auto">
            <a:xfrm rot="16200000" flipH="1">
              <a:off x="2226" y="185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282" name="Line 189"/>
            <p:cNvSpPr>
              <a:spLocks noChangeShapeType="1"/>
            </p:cNvSpPr>
            <p:nvPr/>
          </p:nvSpPr>
          <p:spPr bwMode="auto">
            <a:xfrm>
              <a:off x="2703" y="196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" name="Line 190"/>
            <p:cNvSpPr>
              <a:spLocks noChangeShapeType="1"/>
            </p:cNvSpPr>
            <p:nvPr/>
          </p:nvSpPr>
          <p:spPr bwMode="auto">
            <a:xfrm>
              <a:off x="2399" y="207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7" name="Group 191"/>
          <p:cNvGrpSpPr>
            <a:grpSpLocks/>
          </p:cNvGrpSpPr>
          <p:nvPr/>
        </p:nvGrpSpPr>
        <p:grpSpPr bwMode="auto">
          <a:xfrm rot="19938" flipH="1">
            <a:off x="8062913" y="0"/>
            <a:ext cx="1081087" cy="1633538"/>
            <a:chOff x="-201" y="-2190"/>
            <a:chExt cx="3369" cy="5522"/>
          </a:xfrm>
        </p:grpSpPr>
        <p:sp>
          <p:nvSpPr>
            <p:cNvPr id="3089" name="AutoShape 192" descr="Песок"/>
            <p:cNvSpPr>
              <a:spLocks noChangeArrowheads="1"/>
            </p:cNvSpPr>
            <p:nvPr/>
          </p:nvSpPr>
          <p:spPr bwMode="auto">
            <a:xfrm rot="16200000" flipH="1">
              <a:off x="-223" y="-65"/>
              <a:ext cx="4286" cy="2496"/>
            </a:xfrm>
            <a:prstGeom prst="parallelogram">
              <a:avLst>
                <a:gd name="adj" fmla="val 35209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90" name="AutoShape 193" descr="Песок"/>
            <p:cNvSpPr>
              <a:spLocks noChangeArrowheads="1"/>
            </p:cNvSpPr>
            <p:nvPr/>
          </p:nvSpPr>
          <p:spPr bwMode="auto">
            <a:xfrm rot="5400000">
              <a:off x="-1905" y="764"/>
              <a:ext cx="4272" cy="864"/>
            </a:xfrm>
            <a:prstGeom prst="parallelogram">
              <a:avLst>
                <a:gd name="adj" fmla="val 99186"/>
              </a:avLst>
            </a:prstGeom>
            <a:blipFill dpi="0" rotWithShape="1">
              <a:blip r:embed="rId7" cstate="email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91" name="AutoShape 194"/>
            <p:cNvSpPr>
              <a:spLocks noChangeArrowheads="1"/>
            </p:cNvSpPr>
            <p:nvPr/>
          </p:nvSpPr>
          <p:spPr bwMode="auto">
            <a:xfrm rot="16200000" flipH="1">
              <a:off x="835" y="232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092" name="Line 195"/>
            <p:cNvSpPr>
              <a:spLocks noChangeShapeType="1"/>
            </p:cNvSpPr>
            <p:nvPr/>
          </p:nvSpPr>
          <p:spPr bwMode="auto">
            <a:xfrm>
              <a:off x="1312" y="243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AutoShape 196"/>
            <p:cNvSpPr>
              <a:spLocks noChangeArrowheads="1"/>
            </p:cNvSpPr>
            <p:nvPr/>
          </p:nvSpPr>
          <p:spPr bwMode="auto">
            <a:xfrm rot="16200000" flipH="1">
              <a:off x="1529" y="2466"/>
              <a:ext cx="717" cy="201"/>
            </a:xfrm>
            <a:prstGeom prst="parallelogram">
              <a:avLst>
                <a:gd name="adj" fmla="val 35391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094" name="Group 197"/>
            <p:cNvGrpSpPr>
              <a:grpSpLocks/>
            </p:cNvGrpSpPr>
            <p:nvPr/>
          </p:nvGrpSpPr>
          <p:grpSpPr bwMode="auto">
            <a:xfrm>
              <a:off x="816" y="1940"/>
              <a:ext cx="320" cy="509"/>
              <a:chOff x="948" y="2112"/>
              <a:chExt cx="320" cy="509"/>
            </a:xfrm>
          </p:grpSpPr>
          <p:sp>
            <p:nvSpPr>
              <p:cNvPr id="3236" name="AutoShape 19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37" name="Line 19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8" name="Line 20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5" name="Group 201"/>
            <p:cNvGrpSpPr>
              <a:grpSpLocks/>
            </p:cNvGrpSpPr>
            <p:nvPr/>
          </p:nvGrpSpPr>
          <p:grpSpPr bwMode="auto">
            <a:xfrm>
              <a:off x="1258" y="1794"/>
              <a:ext cx="320" cy="509"/>
              <a:chOff x="948" y="2112"/>
              <a:chExt cx="320" cy="509"/>
            </a:xfrm>
          </p:grpSpPr>
          <p:sp>
            <p:nvSpPr>
              <p:cNvPr id="3233" name="AutoShape 20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34" name="Line 20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5" name="Line 20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6" name="Group 205"/>
            <p:cNvGrpSpPr>
              <a:grpSpLocks/>
            </p:cNvGrpSpPr>
            <p:nvPr/>
          </p:nvGrpSpPr>
          <p:grpSpPr bwMode="auto">
            <a:xfrm>
              <a:off x="1711" y="1637"/>
              <a:ext cx="320" cy="509"/>
              <a:chOff x="948" y="2112"/>
              <a:chExt cx="320" cy="509"/>
            </a:xfrm>
          </p:grpSpPr>
          <p:sp>
            <p:nvSpPr>
              <p:cNvPr id="3230" name="AutoShape 20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31" name="Line 20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2" name="Line 20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7" name="Group 209"/>
            <p:cNvGrpSpPr>
              <a:grpSpLocks/>
            </p:cNvGrpSpPr>
            <p:nvPr/>
          </p:nvGrpSpPr>
          <p:grpSpPr bwMode="auto">
            <a:xfrm>
              <a:off x="2136" y="1489"/>
              <a:ext cx="320" cy="509"/>
              <a:chOff x="948" y="2112"/>
              <a:chExt cx="320" cy="509"/>
            </a:xfrm>
          </p:grpSpPr>
          <p:sp>
            <p:nvSpPr>
              <p:cNvPr id="3227" name="AutoShape 21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28" name="Line 21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9" name="Line 21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8" name="Group 213"/>
            <p:cNvGrpSpPr>
              <a:grpSpLocks/>
            </p:cNvGrpSpPr>
            <p:nvPr/>
          </p:nvGrpSpPr>
          <p:grpSpPr bwMode="auto">
            <a:xfrm>
              <a:off x="2578" y="1339"/>
              <a:ext cx="320" cy="509"/>
              <a:chOff x="948" y="2112"/>
              <a:chExt cx="320" cy="509"/>
            </a:xfrm>
          </p:grpSpPr>
          <p:sp>
            <p:nvSpPr>
              <p:cNvPr id="3224" name="AutoShape 21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25" name="Line 21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6" name="Line 21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99" name="Group 217"/>
            <p:cNvGrpSpPr>
              <a:grpSpLocks/>
            </p:cNvGrpSpPr>
            <p:nvPr/>
          </p:nvGrpSpPr>
          <p:grpSpPr bwMode="auto">
            <a:xfrm>
              <a:off x="816" y="1364"/>
              <a:ext cx="320" cy="509"/>
              <a:chOff x="948" y="2112"/>
              <a:chExt cx="320" cy="509"/>
            </a:xfrm>
          </p:grpSpPr>
          <p:sp>
            <p:nvSpPr>
              <p:cNvPr id="3221" name="AutoShape 21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22" name="Line 21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3" name="Line 22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0" name="Group 221"/>
            <p:cNvGrpSpPr>
              <a:grpSpLocks/>
            </p:cNvGrpSpPr>
            <p:nvPr/>
          </p:nvGrpSpPr>
          <p:grpSpPr bwMode="auto">
            <a:xfrm>
              <a:off x="1258" y="1218"/>
              <a:ext cx="320" cy="509"/>
              <a:chOff x="948" y="2112"/>
              <a:chExt cx="320" cy="509"/>
            </a:xfrm>
          </p:grpSpPr>
          <p:sp>
            <p:nvSpPr>
              <p:cNvPr id="3218" name="AutoShape 22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19" name="Line 22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0" name="Line 22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1" name="Group 225"/>
            <p:cNvGrpSpPr>
              <a:grpSpLocks/>
            </p:cNvGrpSpPr>
            <p:nvPr/>
          </p:nvGrpSpPr>
          <p:grpSpPr bwMode="auto">
            <a:xfrm>
              <a:off x="1711" y="1061"/>
              <a:ext cx="320" cy="509"/>
              <a:chOff x="948" y="2112"/>
              <a:chExt cx="320" cy="509"/>
            </a:xfrm>
          </p:grpSpPr>
          <p:sp>
            <p:nvSpPr>
              <p:cNvPr id="3215" name="AutoShape 22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16" name="Line 22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7" name="Line 22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2" name="Group 229"/>
            <p:cNvGrpSpPr>
              <a:grpSpLocks/>
            </p:cNvGrpSpPr>
            <p:nvPr/>
          </p:nvGrpSpPr>
          <p:grpSpPr bwMode="auto">
            <a:xfrm>
              <a:off x="2136" y="913"/>
              <a:ext cx="320" cy="509"/>
              <a:chOff x="948" y="2112"/>
              <a:chExt cx="320" cy="509"/>
            </a:xfrm>
          </p:grpSpPr>
          <p:sp>
            <p:nvSpPr>
              <p:cNvPr id="3212" name="AutoShape 23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13" name="Line 23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4" name="Line 23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3" name="Group 233"/>
            <p:cNvGrpSpPr>
              <a:grpSpLocks/>
            </p:cNvGrpSpPr>
            <p:nvPr/>
          </p:nvGrpSpPr>
          <p:grpSpPr bwMode="auto">
            <a:xfrm>
              <a:off x="2578" y="763"/>
              <a:ext cx="320" cy="509"/>
              <a:chOff x="948" y="2112"/>
              <a:chExt cx="320" cy="509"/>
            </a:xfrm>
          </p:grpSpPr>
          <p:sp>
            <p:nvSpPr>
              <p:cNvPr id="3209" name="AutoShape 23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10" name="Line 23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1" name="Line 23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4" name="Group 237"/>
            <p:cNvGrpSpPr>
              <a:grpSpLocks/>
            </p:cNvGrpSpPr>
            <p:nvPr/>
          </p:nvGrpSpPr>
          <p:grpSpPr bwMode="auto">
            <a:xfrm>
              <a:off x="816" y="788"/>
              <a:ext cx="320" cy="509"/>
              <a:chOff x="948" y="2112"/>
              <a:chExt cx="320" cy="509"/>
            </a:xfrm>
          </p:grpSpPr>
          <p:sp>
            <p:nvSpPr>
              <p:cNvPr id="3206" name="AutoShape 23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07" name="Line 23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8" name="Line 24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5" name="Group 241"/>
            <p:cNvGrpSpPr>
              <a:grpSpLocks/>
            </p:cNvGrpSpPr>
            <p:nvPr/>
          </p:nvGrpSpPr>
          <p:grpSpPr bwMode="auto">
            <a:xfrm>
              <a:off x="1258" y="642"/>
              <a:ext cx="320" cy="509"/>
              <a:chOff x="948" y="2112"/>
              <a:chExt cx="320" cy="509"/>
            </a:xfrm>
          </p:grpSpPr>
          <p:sp>
            <p:nvSpPr>
              <p:cNvPr id="3203" name="AutoShape 24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04" name="Line 24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5" name="Line 24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6" name="Group 245"/>
            <p:cNvGrpSpPr>
              <a:grpSpLocks/>
            </p:cNvGrpSpPr>
            <p:nvPr/>
          </p:nvGrpSpPr>
          <p:grpSpPr bwMode="auto">
            <a:xfrm>
              <a:off x="1711" y="485"/>
              <a:ext cx="320" cy="509"/>
              <a:chOff x="948" y="2112"/>
              <a:chExt cx="320" cy="509"/>
            </a:xfrm>
          </p:grpSpPr>
          <p:sp>
            <p:nvSpPr>
              <p:cNvPr id="3200" name="AutoShape 24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201" name="Line 24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2" name="Line 24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7" name="Group 249"/>
            <p:cNvGrpSpPr>
              <a:grpSpLocks/>
            </p:cNvGrpSpPr>
            <p:nvPr/>
          </p:nvGrpSpPr>
          <p:grpSpPr bwMode="auto">
            <a:xfrm>
              <a:off x="2136" y="337"/>
              <a:ext cx="320" cy="509"/>
              <a:chOff x="948" y="2112"/>
              <a:chExt cx="320" cy="509"/>
            </a:xfrm>
          </p:grpSpPr>
          <p:sp>
            <p:nvSpPr>
              <p:cNvPr id="3197" name="AutoShape 25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98" name="Line 25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9" name="Line 25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8" name="Group 253"/>
            <p:cNvGrpSpPr>
              <a:grpSpLocks/>
            </p:cNvGrpSpPr>
            <p:nvPr/>
          </p:nvGrpSpPr>
          <p:grpSpPr bwMode="auto">
            <a:xfrm>
              <a:off x="2578" y="187"/>
              <a:ext cx="320" cy="509"/>
              <a:chOff x="948" y="2112"/>
              <a:chExt cx="320" cy="509"/>
            </a:xfrm>
          </p:grpSpPr>
          <p:sp>
            <p:nvSpPr>
              <p:cNvPr id="3194" name="AutoShape 25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95" name="Line 25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6" name="Line 25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09" name="Group 257"/>
            <p:cNvGrpSpPr>
              <a:grpSpLocks/>
            </p:cNvGrpSpPr>
            <p:nvPr/>
          </p:nvGrpSpPr>
          <p:grpSpPr bwMode="auto">
            <a:xfrm>
              <a:off x="802" y="223"/>
              <a:ext cx="320" cy="509"/>
              <a:chOff x="948" y="2112"/>
              <a:chExt cx="320" cy="509"/>
            </a:xfrm>
          </p:grpSpPr>
          <p:sp>
            <p:nvSpPr>
              <p:cNvPr id="3191" name="AutoShape 258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92" name="Line 259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3" name="Line 260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0" name="Group 261"/>
            <p:cNvGrpSpPr>
              <a:grpSpLocks/>
            </p:cNvGrpSpPr>
            <p:nvPr/>
          </p:nvGrpSpPr>
          <p:grpSpPr bwMode="auto">
            <a:xfrm>
              <a:off x="1244" y="77"/>
              <a:ext cx="320" cy="509"/>
              <a:chOff x="948" y="2112"/>
              <a:chExt cx="320" cy="509"/>
            </a:xfrm>
          </p:grpSpPr>
          <p:sp>
            <p:nvSpPr>
              <p:cNvPr id="3188" name="AutoShape 262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89" name="Line 263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0" name="Line 264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1" name="Group 265"/>
            <p:cNvGrpSpPr>
              <a:grpSpLocks/>
            </p:cNvGrpSpPr>
            <p:nvPr/>
          </p:nvGrpSpPr>
          <p:grpSpPr bwMode="auto">
            <a:xfrm>
              <a:off x="1697" y="-80"/>
              <a:ext cx="320" cy="509"/>
              <a:chOff x="948" y="2112"/>
              <a:chExt cx="320" cy="509"/>
            </a:xfrm>
          </p:grpSpPr>
          <p:sp>
            <p:nvSpPr>
              <p:cNvPr id="3185" name="AutoShape 266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86" name="Line 267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7" name="Line 268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2" name="Group 269"/>
            <p:cNvGrpSpPr>
              <a:grpSpLocks/>
            </p:cNvGrpSpPr>
            <p:nvPr/>
          </p:nvGrpSpPr>
          <p:grpSpPr bwMode="auto">
            <a:xfrm>
              <a:off x="2122" y="-228"/>
              <a:ext cx="320" cy="509"/>
              <a:chOff x="948" y="2112"/>
              <a:chExt cx="320" cy="509"/>
            </a:xfrm>
          </p:grpSpPr>
          <p:sp>
            <p:nvSpPr>
              <p:cNvPr id="3182" name="AutoShape 270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83" name="Line 271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4" name="Line 272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3" name="Group 273"/>
            <p:cNvGrpSpPr>
              <a:grpSpLocks/>
            </p:cNvGrpSpPr>
            <p:nvPr/>
          </p:nvGrpSpPr>
          <p:grpSpPr bwMode="auto">
            <a:xfrm>
              <a:off x="2564" y="-378"/>
              <a:ext cx="320" cy="509"/>
              <a:chOff x="948" y="2112"/>
              <a:chExt cx="320" cy="509"/>
            </a:xfrm>
          </p:grpSpPr>
          <p:sp>
            <p:nvSpPr>
              <p:cNvPr id="3179" name="AutoShape 274"/>
              <p:cNvSpPr>
                <a:spLocks noChangeArrowheads="1"/>
              </p:cNvSpPr>
              <p:nvPr/>
            </p:nvSpPr>
            <p:spPr bwMode="auto">
              <a:xfrm rot="16200000" flipH="1">
                <a:off x="855" y="2208"/>
                <a:ext cx="509" cy="317"/>
              </a:xfrm>
              <a:prstGeom prst="parallelogram">
                <a:avLst>
                  <a:gd name="adj" fmla="val 34381"/>
                </a:avLst>
              </a:prstGeom>
              <a:solidFill>
                <a:srgbClr val="333333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80" name="Line 275"/>
              <p:cNvSpPr>
                <a:spLocks noChangeShapeType="1"/>
              </p:cNvSpPr>
              <p:nvPr/>
            </p:nvSpPr>
            <p:spPr bwMode="auto">
              <a:xfrm>
                <a:off x="1056" y="2191"/>
                <a:ext cx="0" cy="401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1" name="Line 276"/>
              <p:cNvSpPr>
                <a:spLocks noChangeShapeType="1"/>
              </p:cNvSpPr>
              <p:nvPr/>
            </p:nvSpPr>
            <p:spPr bwMode="auto">
              <a:xfrm flipH="1">
                <a:off x="948" y="2297"/>
                <a:ext cx="106" cy="39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14" name="AutoShape 277"/>
            <p:cNvSpPr>
              <a:spLocks noChangeArrowheads="1"/>
            </p:cNvSpPr>
            <p:nvPr/>
          </p:nvSpPr>
          <p:spPr bwMode="auto">
            <a:xfrm rot="2904707">
              <a:off x="225" y="-2246"/>
              <a:ext cx="2448" cy="2560"/>
            </a:xfrm>
            <a:prstGeom prst="parallelogram">
              <a:avLst>
                <a:gd name="adj" fmla="val 40833"/>
              </a:avLst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3115" name="Group 278"/>
            <p:cNvGrpSpPr>
              <a:grpSpLocks/>
            </p:cNvGrpSpPr>
            <p:nvPr/>
          </p:nvGrpSpPr>
          <p:grpSpPr bwMode="auto">
            <a:xfrm>
              <a:off x="420" y="2413"/>
              <a:ext cx="153" cy="600"/>
              <a:chOff x="376" y="1027"/>
              <a:chExt cx="153" cy="600"/>
            </a:xfrm>
          </p:grpSpPr>
          <p:sp>
            <p:nvSpPr>
              <p:cNvPr id="3176" name="AutoShape 27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77" name="Line 28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" name="Line 28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6" name="Group 282"/>
            <p:cNvGrpSpPr>
              <a:grpSpLocks/>
            </p:cNvGrpSpPr>
            <p:nvPr/>
          </p:nvGrpSpPr>
          <p:grpSpPr bwMode="auto">
            <a:xfrm>
              <a:off x="169" y="2116"/>
              <a:ext cx="153" cy="600"/>
              <a:chOff x="376" y="1027"/>
              <a:chExt cx="153" cy="600"/>
            </a:xfrm>
          </p:grpSpPr>
          <p:sp>
            <p:nvSpPr>
              <p:cNvPr id="3173" name="AutoShape 28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74" name="Line 28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" name="Line 28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7" name="Group 286"/>
            <p:cNvGrpSpPr>
              <a:grpSpLocks/>
            </p:cNvGrpSpPr>
            <p:nvPr/>
          </p:nvGrpSpPr>
          <p:grpSpPr bwMode="auto">
            <a:xfrm>
              <a:off x="-83" y="1830"/>
              <a:ext cx="153" cy="600"/>
              <a:chOff x="376" y="1027"/>
              <a:chExt cx="153" cy="600"/>
            </a:xfrm>
          </p:grpSpPr>
          <p:sp>
            <p:nvSpPr>
              <p:cNvPr id="3170" name="AutoShape 28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71" name="Line 28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2" name="Line 28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8" name="Group 290"/>
            <p:cNvGrpSpPr>
              <a:grpSpLocks/>
            </p:cNvGrpSpPr>
            <p:nvPr/>
          </p:nvGrpSpPr>
          <p:grpSpPr bwMode="auto">
            <a:xfrm>
              <a:off x="425" y="1814"/>
              <a:ext cx="153" cy="600"/>
              <a:chOff x="376" y="1027"/>
              <a:chExt cx="153" cy="600"/>
            </a:xfrm>
          </p:grpSpPr>
          <p:sp>
            <p:nvSpPr>
              <p:cNvPr id="3167" name="AutoShape 29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68" name="Line 29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9" name="Line 29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19" name="Group 294"/>
            <p:cNvGrpSpPr>
              <a:grpSpLocks/>
            </p:cNvGrpSpPr>
            <p:nvPr/>
          </p:nvGrpSpPr>
          <p:grpSpPr bwMode="auto">
            <a:xfrm>
              <a:off x="174" y="1517"/>
              <a:ext cx="153" cy="600"/>
              <a:chOff x="376" y="1027"/>
              <a:chExt cx="153" cy="600"/>
            </a:xfrm>
          </p:grpSpPr>
          <p:sp>
            <p:nvSpPr>
              <p:cNvPr id="3164" name="AutoShape 29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65" name="Line 29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6" name="Line 29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0" name="Group 298"/>
            <p:cNvGrpSpPr>
              <a:grpSpLocks/>
            </p:cNvGrpSpPr>
            <p:nvPr/>
          </p:nvGrpSpPr>
          <p:grpSpPr bwMode="auto">
            <a:xfrm>
              <a:off x="-78" y="1231"/>
              <a:ext cx="153" cy="600"/>
              <a:chOff x="376" y="1027"/>
              <a:chExt cx="153" cy="600"/>
            </a:xfrm>
          </p:grpSpPr>
          <p:sp>
            <p:nvSpPr>
              <p:cNvPr id="3161" name="AutoShape 29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62" name="Line 30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3" name="Line 30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1" name="Group 302"/>
            <p:cNvGrpSpPr>
              <a:grpSpLocks/>
            </p:cNvGrpSpPr>
            <p:nvPr/>
          </p:nvGrpSpPr>
          <p:grpSpPr bwMode="auto">
            <a:xfrm>
              <a:off x="429" y="1241"/>
              <a:ext cx="153" cy="600"/>
              <a:chOff x="376" y="1027"/>
              <a:chExt cx="153" cy="600"/>
            </a:xfrm>
          </p:grpSpPr>
          <p:sp>
            <p:nvSpPr>
              <p:cNvPr id="3158" name="AutoShape 30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59" name="Line 30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0" name="Line 30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2" name="Group 306"/>
            <p:cNvGrpSpPr>
              <a:grpSpLocks/>
            </p:cNvGrpSpPr>
            <p:nvPr/>
          </p:nvGrpSpPr>
          <p:grpSpPr bwMode="auto">
            <a:xfrm>
              <a:off x="178" y="944"/>
              <a:ext cx="153" cy="600"/>
              <a:chOff x="376" y="1027"/>
              <a:chExt cx="153" cy="600"/>
            </a:xfrm>
          </p:grpSpPr>
          <p:sp>
            <p:nvSpPr>
              <p:cNvPr id="3155" name="AutoShape 30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56" name="Line 30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7" name="Line 30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3" name="Group 310"/>
            <p:cNvGrpSpPr>
              <a:grpSpLocks/>
            </p:cNvGrpSpPr>
            <p:nvPr/>
          </p:nvGrpSpPr>
          <p:grpSpPr bwMode="auto">
            <a:xfrm>
              <a:off x="-74" y="658"/>
              <a:ext cx="153" cy="600"/>
              <a:chOff x="376" y="1027"/>
              <a:chExt cx="153" cy="600"/>
            </a:xfrm>
          </p:grpSpPr>
          <p:sp>
            <p:nvSpPr>
              <p:cNvPr id="3152" name="AutoShape 31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53" name="Line 31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4" name="Line 31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4" name="Group 314"/>
            <p:cNvGrpSpPr>
              <a:grpSpLocks/>
            </p:cNvGrpSpPr>
            <p:nvPr/>
          </p:nvGrpSpPr>
          <p:grpSpPr bwMode="auto">
            <a:xfrm>
              <a:off x="425" y="676"/>
              <a:ext cx="153" cy="600"/>
              <a:chOff x="376" y="1027"/>
              <a:chExt cx="153" cy="600"/>
            </a:xfrm>
          </p:grpSpPr>
          <p:sp>
            <p:nvSpPr>
              <p:cNvPr id="3149" name="AutoShape 31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50" name="Line 31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1" name="Line 31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5" name="Group 318"/>
            <p:cNvGrpSpPr>
              <a:grpSpLocks/>
            </p:cNvGrpSpPr>
            <p:nvPr/>
          </p:nvGrpSpPr>
          <p:grpSpPr bwMode="auto">
            <a:xfrm>
              <a:off x="174" y="379"/>
              <a:ext cx="153" cy="600"/>
              <a:chOff x="376" y="1027"/>
              <a:chExt cx="153" cy="600"/>
            </a:xfrm>
          </p:grpSpPr>
          <p:sp>
            <p:nvSpPr>
              <p:cNvPr id="3146" name="AutoShape 319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47" name="Line 320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8" name="Line 321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6" name="Group 322"/>
            <p:cNvGrpSpPr>
              <a:grpSpLocks/>
            </p:cNvGrpSpPr>
            <p:nvPr/>
          </p:nvGrpSpPr>
          <p:grpSpPr bwMode="auto">
            <a:xfrm>
              <a:off x="-78" y="93"/>
              <a:ext cx="153" cy="600"/>
              <a:chOff x="376" y="1027"/>
              <a:chExt cx="153" cy="600"/>
            </a:xfrm>
          </p:grpSpPr>
          <p:sp>
            <p:nvSpPr>
              <p:cNvPr id="3143" name="AutoShape 323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44" name="Line 324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5" name="Line 325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7" name="Group 326"/>
            <p:cNvGrpSpPr>
              <a:grpSpLocks/>
            </p:cNvGrpSpPr>
            <p:nvPr/>
          </p:nvGrpSpPr>
          <p:grpSpPr bwMode="auto">
            <a:xfrm>
              <a:off x="432" y="96"/>
              <a:ext cx="153" cy="600"/>
              <a:chOff x="376" y="1027"/>
              <a:chExt cx="153" cy="600"/>
            </a:xfrm>
          </p:grpSpPr>
          <p:sp>
            <p:nvSpPr>
              <p:cNvPr id="3140" name="AutoShape 327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41" name="Line 328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2" name="Line 329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8" name="Group 330"/>
            <p:cNvGrpSpPr>
              <a:grpSpLocks/>
            </p:cNvGrpSpPr>
            <p:nvPr/>
          </p:nvGrpSpPr>
          <p:grpSpPr bwMode="auto">
            <a:xfrm>
              <a:off x="181" y="-201"/>
              <a:ext cx="153" cy="600"/>
              <a:chOff x="376" y="1027"/>
              <a:chExt cx="153" cy="600"/>
            </a:xfrm>
          </p:grpSpPr>
          <p:sp>
            <p:nvSpPr>
              <p:cNvPr id="3137" name="AutoShape 331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38" name="Line 332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9" name="Line 333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29" name="Group 334"/>
            <p:cNvGrpSpPr>
              <a:grpSpLocks/>
            </p:cNvGrpSpPr>
            <p:nvPr/>
          </p:nvGrpSpPr>
          <p:grpSpPr bwMode="auto">
            <a:xfrm>
              <a:off x="-71" y="-487"/>
              <a:ext cx="153" cy="600"/>
              <a:chOff x="376" y="1027"/>
              <a:chExt cx="153" cy="600"/>
            </a:xfrm>
          </p:grpSpPr>
          <p:sp>
            <p:nvSpPr>
              <p:cNvPr id="3134" name="AutoShape 335"/>
              <p:cNvSpPr>
                <a:spLocks noChangeArrowheads="1"/>
              </p:cNvSpPr>
              <p:nvPr/>
            </p:nvSpPr>
            <p:spPr bwMode="auto">
              <a:xfrm rot="-5400000">
                <a:off x="154" y="1251"/>
                <a:ext cx="600" cy="151"/>
              </a:xfrm>
              <a:prstGeom prst="parallelogram">
                <a:avLst>
                  <a:gd name="adj" fmla="val 129360"/>
                </a:avLst>
              </a:prstGeom>
              <a:solidFill>
                <a:srgbClr val="0000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3135" name="Line 336"/>
              <p:cNvSpPr>
                <a:spLocks noChangeShapeType="1"/>
              </p:cNvSpPr>
              <p:nvPr/>
            </p:nvSpPr>
            <p:spPr bwMode="auto">
              <a:xfrm>
                <a:off x="376" y="1147"/>
                <a:ext cx="69" cy="8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6" name="Line 337"/>
              <p:cNvSpPr>
                <a:spLocks noChangeShapeType="1"/>
              </p:cNvSpPr>
              <p:nvPr/>
            </p:nvSpPr>
            <p:spPr bwMode="auto">
              <a:xfrm flipH="1">
                <a:off x="444" y="1121"/>
                <a:ext cx="1" cy="404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30" name="Line 338"/>
            <p:cNvSpPr>
              <a:spLocks noChangeShapeType="1"/>
            </p:cNvSpPr>
            <p:nvPr/>
          </p:nvSpPr>
          <p:spPr bwMode="auto">
            <a:xfrm>
              <a:off x="1008" y="254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AutoShape 339"/>
            <p:cNvSpPr>
              <a:spLocks noChangeArrowheads="1"/>
            </p:cNvSpPr>
            <p:nvPr/>
          </p:nvSpPr>
          <p:spPr bwMode="auto">
            <a:xfrm rot="16200000" flipH="1">
              <a:off x="2226" y="1854"/>
              <a:ext cx="673" cy="729"/>
            </a:xfrm>
            <a:prstGeom prst="parallelogram">
              <a:avLst>
                <a:gd name="adj" fmla="val 37292"/>
              </a:avLst>
            </a:prstGeom>
            <a:solidFill>
              <a:srgbClr val="333333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3132" name="Line 340"/>
            <p:cNvSpPr>
              <a:spLocks noChangeShapeType="1"/>
            </p:cNvSpPr>
            <p:nvPr/>
          </p:nvSpPr>
          <p:spPr bwMode="auto">
            <a:xfrm>
              <a:off x="2703" y="1968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Line 341"/>
            <p:cNvSpPr>
              <a:spLocks noChangeShapeType="1"/>
            </p:cNvSpPr>
            <p:nvPr/>
          </p:nvSpPr>
          <p:spPr bwMode="auto">
            <a:xfrm>
              <a:off x="2399" y="2074"/>
              <a:ext cx="3" cy="42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8" name="Rectangle 2"/>
          <p:cNvSpPr>
            <a:spLocks noChangeArrowheads="1"/>
          </p:cNvSpPr>
          <p:nvPr/>
        </p:nvSpPr>
        <p:spPr bwMode="auto">
          <a:xfrm>
            <a:off x="2916238" y="4797425"/>
            <a:ext cx="503237" cy="71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1.79191E-6 L -0.75208 0.010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06 -3.23699E-6 L 0.78281 -0.0027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97425"/>
            <a:ext cx="8229600" cy="863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CC0000"/>
                </a:solidFill>
                <a:effectLst/>
              </a:rPr>
              <a:t>БЕРЕГИ  СВОЮ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smtClean="0">
                <a:solidFill>
                  <a:srgbClr val="CC0000"/>
                </a:solidFill>
                <a:effectLst/>
              </a:rPr>
              <a:t> ЖИЗНЬ!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116013" y="476250"/>
            <a:ext cx="6861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Не  переходи  проезжую  часть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в не отведённых   для  этого  местах.</a:t>
            </a:r>
          </a:p>
        </p:txBody>
      </p:sp>
      <p:pic>
        <p:nvPicPr>
          <p:cNvPr id="20484" name="Picture 5" descr="Картинка 58 из 3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844675"/>
            <a:ext cx="374491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4.0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4.0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577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4652963"/>
            <a:ext cx="8218487" cy="1730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993300"/>
                </a:solidFill>
              </a:rPr>
              <a:t>   </a:t>
            </a:r>
            <a:r>
              <a:rPr lang="ru-RU" sz="2400" b="1" smtClean="0">
                <a:solidFill>
                  <a:srgbClr val="660033"/>
                </a:solidFill>
              </a:rPr>
              <a:t>ПЕШЕХОД – лицо, находящееся вне транспортного средства на дороге и не производящее на ней работу.</a:t>
            </a:r>
          </a:p>
        </p:txBody>
      </p:sp>
      <p:pic>
        <p:nvPicPr>
          <p:cNvPr id="6148" name="Picture 9" descr="MCj0398129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700213"/>
            <a:ext cx="25082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j03012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404813"/>
            <a:ext cx="33845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Grp="1" noChangeArrowheads="1"/>
          </p:cNvSpPr>
          <p:nvPr>
            <p:ph type="title"/>
          </p:nvPr>
        </p:nvSpPr>
        <p:spPr>
          <a:xfrm>
            <a:off x="4859338" y="404813"/>
            <a:ext cx="1587" cy="1587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21507" name="Picture 11" descr="IMG_51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260350"/>
            <a:ext cx="39592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IMG_51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429000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0"/>
          <p:cNvSpPr txBox="1">
            <a:spLocks noChangeArrowheads="1"/>
          </p:cNvSpPr>
          <p:nvPr/>
        </p:nvSpPr>
        <p:spPr bwMode="auto">
          <a:xfrm>
            <a:off x="611188" y="620713"/>
            <a:ext cx="3600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 Находясь во дворе дома, двигайся по тротуару.</a:t>
            </a:r>
          </a:p>
        </p:txBody>
      </p:sp>
      <p:sp>
        <p:nvSpPr>
          <p:cNvPr id="21510" name="Text Box 1"/>
          <p:cNvSpPr txBox="1">
            <a:spLocks noChangeArrowheads="1"/>
          </p:cNvSpPr>
          <p:nvPr/>
        </p:nvSpPr>
        <p:spPr bwMode="auto">
          <a:xfrm>
            <a:off x="5076825" y="3860800"/>
            <a:ext cx="3527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 Внимательно наблюдай за проезжей частью, выходя из-за стоящих машин.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сканирование00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34880">
            <a:off x="323850" y="908050"/>
            <a:ext cx="344805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9" descr="сканирование00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00479">
            <a:off x="684213" y="3716338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10" descr="сканирование00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5600" y="2276475"/>
            <a:ext cx="25876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3635375" y="549275"/>
            <a:ext cx="550862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ahoma" pitchFamily="34" charset="0"/>
              </a:rPr>
              <a:t>  Пешеходом мудрым будь-   </a:t>
            </a:r>
          </a:p>
          <a:p>
            <a:pPr eaLnBrk="1" hangingPunct="1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Tahoma" pitchFamily="34" charset="0"/>
              </a:rPr>
              <a:t>   Безопасным будет путь!</a:t>
            </a:r>
          </a:p>
        </p:txBody>
      </p:sp>
      <p:pic>
        <p:nvPicPr>
          <p:cNvPr id="12800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dSrvMsg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756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3000375" y="6286500"/>
            <a:ext cx="521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Рисунки учащихся 2 «Б» класса.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28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" name="Rectangle 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49275"/>
            <a:ext cx="4751387" cy="2951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>
                <a:solidFill>
                  <a:srgbClr val="993300"/>
                </a:solidFill>
              </a:rPr>
              <a:t>    Ежегодно в России в дорожно-транспортных происшествиях (ДТП) погибает более 30.000 и получают ранения свыше 180.000 человек.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b="1" smtClean="0"/>
          </a:p>
        </p:txBody>
      </p:sp>
      <p:pic>
        <p:nvPicPr>
          <p:cNvPr id="59394" name="Содержимое 3" descr="caryn_having_a_temper_a_sx.gif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1557338"/>
            <a:ext cx="32194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755650" y="3644900"/>
            <a:ext cx="43926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Основной причиной  этого является несоблюдение правил дорожного движения водителями и пешеходами.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742" fill="hold"/>
                                        <p:tgtEl>
                                          <p:spTgt spid="1218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742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5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04813"/>
            <a:ext cx="7643812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993300"/>
                </a:solidFill>
              </a:rPr>
              <a:t>     При переходе через проезжую часть, пешеход должен пользоваться специально оборудованными переходами: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>
              <a:solidFill>
                <a:srgbClr val="99330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smtClean="0">
                <a:solidFill>
                  <a:srgbClr val="660066"/>
                </a:solidFill>
              </a:rPr>
              <a:t>Надземным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800" b="1" smtClean="0">
              <a:solidFill>
                <a:srgbClr val="660066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smtClean="0">
                <a:solidFill>
                  <a:srgbClr val="660066"/>
                </a:solidFill>
              </a:rPr>
              <a:t>Подземным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800" b="1" smtClean="0">
              <a:solidFill>
                <a:srgbClr val="660066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smtClean="0">
                <a:solidFill>
                  <a:srgbClr val="660066"/>
                </a:solidFill>
              </a:rPr>
              <a:t>Наземным</a:t>
            </a:r>
          </a:p>
        </p:txBody>
      </p:sp>
      <p:pic>
        <p:nvPicPr>
          <p:cNvPr id="8196" name="Picture 4" descr="aluno0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3716338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1y.gif"/>
          <p:cNvPicPr>
            <a:picLocks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196975"/>
            <a:ext cx="4038600" cy="4132263"/>
          </a:xfrm>
          <a:noFill/>
        </p:spPr>
      </p:pic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00563" y="927100"/>
            <a:ext cx="40322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Этот знак довольно прост – </a:t>
            </a:r>
          </a:p>
          <a:p>
            <a:pPr algn="ctr" eaLnBrk="1" hangingPunct="1"/>
            <a:endParaRPr lang="ru-RU" sz="2000" b="1">
              <a:solidFill>
                <a:srgbClr val="660033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Пешеход идет на мост.</a:t>
            </a:r>
          </a:p>
          <a:p>
            <a:pPr algn="ctr" eaLnBrk="1" hangingPunct="1"/>
            <a:endParaRPr lang="ru-RU" sz="2000" b="1">
              <a:solidFill>
                <a:srgbClr val="660033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Тут поднялся – там сошел,</a:t>
            </a:r>
          </a:p>
          <a:p>
            <a:pPr algn="ctr" eaLnBrk="1" hangingPunct="1"/>
            <a:endParaRPr lang="ru-RU" sz="2000" b="1">
              <a:solidFill>
                <a:srgbClr val="660033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Безопасно, хорошо!</a:t>
            </a:r>
          </a:p>
        </p:txBody>
      </p:sp>
      <p:pic>
        <p:nvPicPr>
          <p:cNvPr id="9221" name="Picture 9" descr="Картинка 67 из 210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46675" y="3578225"/>
            <a:ext cx="3271838" cy="2174875"/>
          </a:xfrm>
        </p:spPr>
      </p:pic>
      <p:sp>
        <p:nvSpPr>
          <p:cNvPr id="9222" name="Rectangle 0"/>
          <p:cNvSpPr>
            <a:spLocks noChangeArrowheads="1"/>
          </p:cNvSpPr>
          <p:nvPr/>
        </p:nvSpPr>
        <p:spPr bwMode="auto">
          <a:xfrm>
            <a:off x="5148263" y="3573463"/>
            <a:ext cx="3311525" cy="216058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10243" name="Picture 9" descr="Картинка 43 из 427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3716338"/>
            <a:ext cx="3240088" cy="2087562"/>
          </a:xfrm>
        </p:spPr>
      </p:pic>
      <p:pic>
        <p:nvPicPr>
          <p:cNvPr id="16402" name="Picture 18" descr="getimg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1484313"/>
            <a:ext cx="3646488" cy="3471862"/>
          </a:xfrm>
          <a:noFill/>
        </p:spPr>
      </p:pic>
      <p:sp>
        <p:nvSpPr>
          <p:cNvPr id="54272" name="Text Box 0"/>
          <p:cNvSpPr txBox="1">
            <a:spLocks noChangeArrowheads="1"/>
          </p:cNvSpPr>
          <p:nvPr/>
        </p:nvSpPr>
        <p:spPr bwMode="auto">
          <a:xfrm>
            <a:off x="4643438" y="981075"/>
            <a:ext cx="42497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На этом знаке пешеход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 по лестнице спускается,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А безопасный переход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подземным называется.</a:t>
            </a:r>
          </a:p>
        </p:txBody>
      </p:sp>
      <p:sp>
        <p:nvSpPr>
          <p:cNvPr id="10246" name="Rectangle 0"/>
          <p:cNvSpPr>
            <a:spLocks noChangeArrowheads="1"/>
          </p:cNvSpPr>
          <p:nvPr/>
        </p:nvSpPr>
        <p:spPr bwMode="auto">
          <a:xfrm>
            <a:off x="5076825" y="3716338"/>
            <a:ext cx="3240088" cy="2089150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3" name="Рисунок 2" descr="1y.gif"/>
          <p:cNvPicPr>
            <a:picLocks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017588"/>
            <a:ext cx="4319588" cy="4273550"/>
          </a:xfr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076825" y="874713"/>
            <a:ext cx="4067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660033"/>
                </a:solidFill>
              </a:rPr>
              <a:t>По полоскам красно-белым</a:t>
            </a:r>
          </a:p>
          <a:p>
            <a:pPr algn="ctr" eaLnBrk="1" hangingPunct="1"/>
            <a:endParaRPr lang="ru-RU" sz="2000">
              <a:solidFill>
                <a:srgbClr val="660033"/>
              </a:solidFill>
            </a:endParaRPr>
          </a:p>
          <a:p>
            <a:pPr algn="ctr" eaLnBrk="1" hangingPunct="1"/>
            <a:r>
              <a:rPr lang="ru-RU" sz="2000" b="1">
                <a:solidFill>
                  <a:srgbClr val="660033"/>
                </a:solidFill>
              </a:rPr>
              <a:t>Человек шагает смело.</a:t>
            </a:r>
          </a:p>
          <a:p>
            <a:pPr algn="ctr" eaLnBrk="1" hangingPunct="1"/>
            <a:endParaRPr lang="ru-RU" sz="2000">
              <a:solidFill>
                <a:srgbClr val="660033"/>
              </a:solidFill>
            </a:endParaRPr>
          </a:p>
          <a:p>
            <a:pPr algn="ctr" eaLnBrk="1" hangingPunct="1"/>
            <a:r>
              <a:rPr lang="ru-RU" sz="2000" b="1">
                <a:solidFill>
                  <a:srgbClr val="660033"/>
                </a:solidFill>
              </a:rPr>
              <a:t>Знает: там, где он идет-</a:t>
            </a:r>
          </a:p>
          <a:p>
            <a:pPr algn="ctr" eaLnBrk="1" hangingPunct="1"/>
            <a:endParaRPr lang="ru-RU" sz="2000">
              <a:solidFill>
                <a:srgbClr val="660033"/>
              </a:solidFill>
            </a:endParaRPr>
          </a:p>
          <a:p>
            <a:pPr algn="ctr" eaLnBrk="1" hangingPunct="1"/>
            <a:r>
              <a:rPr lang="ru-RU" sz="2000" b="1">
                <a:solidFill>
                  <a:srgbClr val="660033"/>
                </a:solidFill>
              </a:rPr>
              <a:t>Пешеходный переход!</a:t>
            </a:r>
            <a:r>
              <a:rPr lang="ru-RU">
                <a:solidFill>
                  <a:srgbClr val="660033"/>
                </a:solidFill>
              </a:rPr>
              <a:t> </a:t>
            </a:r>
          </a:p>
        </p:txBody>
      </p:sp>
      <p:pic>
        <p:nvPicPr>
          <p:cNvPr id="11269" name="Picture 9" descr="31411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3284538"/>
            <a:ext cx="30019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8" name="Rectangle 0"/>
          <p:cNvSpPr>
            <a:spLocks noChangeArrowheads="1"/>
          </p:cNvSpPr>
          <p:nvPr/>
        </p:nvSpPr>
        <p:spPr bwMode="auto">
          <a:xfrm rot="10833494" flipV="1">
            <a:off x="1690688" y="5661025"/>
            <a:ext cx="823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271" name="Rectangle 0"/>
          <p:cNvSpPr>
            <a:spLocks noChangeArrowheads="1"/>
          </p:cNvSpPr>
          <p:nvPr/>
        </p:nvSpPr>
        <p:spPr bwMode="auto">
          <a:xfrm>
            <a:off x="5508625" y="3284538"/>
            <a:ext cx="3024188" cy="223202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5300663"/>
            <a:ext cx="814705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660033"/>
                </a:solidFill>
              </a:rPr>
              <a:t>Помни о важных правилах, переходя дорогу около  универмага «Молодежный»!</a:t>
            </a:r>
          </a:p>
        </p:txBody>
      </p:sp>
      <p:pic>
        <p:nvPicPr>
          <p:cNvPr id="12291" name="Picture 4" descr="IMG_509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03350" y="836613"/>
            <a:ext cx="6337300" cy="4075112"/>
          </a:xfrm>
          <a:noFill/>
        </p:spPr>
      </p:pic>
      <p:sp>
        <p:nvSpPr>
          <p:cNvPr id="12292" name="Text Box 0"/>
          <p:cNvSpPr txBox="1">
            <a:spLocks noChangeArrowheads="1"/>
          </p:cNvSpPr>
          <p:nvPr/>
        </p:nvSpPr>
        <p:spPr bwMode="auto">
          <a:xfrm>
            <a:off x="1258888" y="188913"/>
            <a:ext cx="705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660033"/>
                </a:solidFill>
                <a:latin typeface="Tahoma" pitchFamily="34" charset="0"/>
              </a:rPr>
              <a:t>Этот наземный переход нерегулируемый.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588" cy="1588"/>
          </a:xfrm>
        </p:spPr>
        <p:txBody>
          <a:bodyPr/>
          <a:lstStyle/>
          <a:p>
            <a:pPr eaLnBrk="1" hangingPunct="1">
              <a:defRPr/>
            </a:pPr>
            <a:endParaRPr lang="ru-RU" sz="2800" b="1" smtClean="0">
              <a:solidFill>
                <a:schemeClr val="tx1"/>
              </a:solidFill>
            </a:endParaRPr>
          </a:p>
        </p:txBody>
      </p:sp>
      <p:pic>
        <p:nvPicPr>
          <p:cNvPr id="13315" name="Picture 4" descr="Untitled-Scanned-1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1700213"/>
            <a:ext cx="3284537" cy="3168650"/>
          </a:xfrm>
          <a:noFill/>
        </p:spPr>
      </p:pic>
      <p:sp>
        <p:nvSpPr>
          <p:cNvPr id="13316" name="Text Box 1"/>
          <p:cNvSpPr txBox="1">
            <a:spLocks noChangeArrowheads="1"/>
          </p:cNvSpPr>
          <p:nvPr/>
        </p:nvSpPr>
        <p:spPr bwMode="auto">
          <a:xfrm>
            <a:off x="4427538" y="1773238"/>
            <a:ext cx="4716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>
                <a:latin typeface="Tahoma" pitchFamily="34" charset="0"/>
              </a:rPr>
              <a:t>.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68313" y="2276475"/>
            <a:ext cx="41767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   Переходи  дорогу 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строго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660033"/>
                </a:solidFill>
                <a:latin typeface="Tahoma" pitchFamily="34" charset="0"/>
              </a:rPr>
              <a:t> в  обозначенном месте.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338</Words>
  <Application>Microsoft Office PowerPoint</Application>
  <PresentationFormat>Экран (4:3)</PresentationFormat>
  <Paragraphs>87</Paragraphs>
  <Slides>21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Tahoma</vt:lpstr>
      <vt:lpstr>Wingdings</vt:lpstr>
      <vt:lpstr>Calibri</vt:lpstr>
      <vt:lpstr>Текстура</vt:lpstr>
      <vt:lpstr>Слайд Microsoft PowerPoint</vt:lpstr>
      <vt:lpstr> МИНУТКА  БЕЗОПАСНОСТИ  « Пешеходом мудрым будь –  безопасным будет путь»</vt:lpstr>
      <vt:lpstr>Слайд 2</vt:lpstr>
      <vt:lpstr>Слайд 3</vt:lpstr>
      <vt:lpstr>Слайд 4</vt:lpstr>
      <vt:lpstr>Слайд 5</vt:lpstr>
      <vt:lpstr>Слайд 6</vt:lpstr>
      <vt:lpstr>Слайд 7</vt:lpstr>
      <vt:lpstr>Помни о важных правилах, переходя дорогу около  универмага «Молодежный»!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re</cp:lastModifiedBy>
  <cp:revision>25</cp:revision>
  <dcterms:created xsi:type="dcterms:W3CDTF">2008-11-29T12:35:29Z</dcterms:created>
  <dcterms:modified xsi:type="dcterms:W3CDTF">2014-03-12T14:52:26Z</dcterms:modified>
</cp:coreProperties>
</file>