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64" r:id="rId5"/>
    <p:sldId id="263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136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BF07DD-6FA1-490D-895B-C4B8A4B7E7CC}" type="datetimeFigureOut">
              <a:rPr lang="ru-RU" smtClean="0"/>
              <a:t>14.01.2014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3FBA71-6823-4ED0-80AB-8FC4FC9DCA13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FBA71-6823-4ED0-80AB-8FC4FC9DCA13}" type="slidenum">
              <a:rPr lang="ru-RU" smtClean="0"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FBA71-6823-4ED0-80AB-8FC4FC9DCA13}" type="slidenum">
              <a:rPr lang="ru-RU" smtClean="0"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FBA71-6823-4ED0-80AB-8FC4FC9DCA13}" type="slidenum">
              <a:rPr lang="ru-RU" smtClean="0"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FBA71-6823-4ED0-80AB-8FC4FC9DCA13}" type="slidenum">
              <a:rPr lang="ru-RU" smtClean="0"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FBA71-6823-4ED0-80AB-8FC4FC9DCA13}" type="slidenum">
              <a:rPr lang="ru-RU" smtClean="0"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FBA71-6823-4ED0-80AB-8FC4FC9DCA13}" type="slidenum">
              <a:rPr lang="ru-RU" smtClean="0"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FBA71-6823-4ED0-80AB-8FC4FC9DCA13}" type="slidenum">
              <a:rPr lang="ru-RU" smtClean="0"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FBA71-6823-4ED0-80AB-8FC4FC9DCA13}" type="slidenum">
              <a:rPr lang="ru-RU" smtClean="0"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FBA71-6823-4ED0-80AB-8FC4FC9DCA13}" type="slidenum">
              <a:rPr lang="ru-RU" smtClean="0"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FBA71-6823-4ED0-80AB-8FC4FC9DCA13}" type="slidenum">
              <a:rPr lang="ru-RU" smtClean="0"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FBA71-6823-4ED0-80AB-8FC4FC9DCA13}" type="slidenum">
              <a:rPr lang="ru-RU" smtClean="0"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FBA71-6823-4ED0-80AB-8FC4FC9DCA13}" type="slidenum">
              <a:rPr lang="ru-RU" smtClean="0"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FBA71-6823-4ED0-80AB-8FC4FC9DCA13}" type="slidenum">
              <a:rPr lang="ru-RU" smtClean="0"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FBA71-6823-4ED0-80AB-8FC4FC9DCA13}" type="slidenum">
              <a:rPr lang="ru-RU" smtClean="0"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FBA71-6823-4ED0-80AB-8FC4FC9DCA13}" type="slidenum">
              <a:rPr lang="ru-RU" smtClean="0"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76466-436A-42AD-9524-1D18AB32700F}" type="datetimeFigureOut">
              <a:rPr lang="ru-RU" smtClean="0"/>
              <a:t>14.01.2014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82C2C-93B4-4258-BD32-12DF4E8F9E6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76466-436A-42AD-9524-1D18AB32700F}" type="datetimeFigureOut">
              <a:rPr lang="ru-RU" smtClean="0"/>
              <a:t>14.01.2014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82C2C-93B4-4258-BD32-12DF4E8F9E6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76466-436A-42AD-9524-1D18AB32700F}" type="datetimeFigureOut">
              <a:rPr lang="ru-RU" smtClean="0"/>
              <a:t>14.01.2014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82C2C-93B4-4258-BD32-12DF4E8F9E6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76466-436A-42AD-9524-1D18AB32700F}" type="datetimeFigureOut">
              <a:rPr lang="ru-RU" smtClean="0"/>
              <a:t>14.01.2014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82C2C-93B4-4258-BD32-12DF4E8F9E6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76466-436A-42AD-9524-1D18AB32700F}" type="datetimeFigureOut">
              <a:rPr lang="ru-RU" smtClean="0"/>
              <a:t>14.01.2014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82C2C-93B4-4258-BD32-12DF4E8F9E6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76466-436A-42AD-9524-1D18AB32700F}" type="datetimeFigureOut">
              <a:rPr lang="ru-RU" smtClean="0"/>
              <a:t>14.01.2014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82C2C-93B4-4258-BD32-12DF4E8F9E6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76466-436A-42AD-9524-1D18AB32700F}" type="datetimeFigureOut">
              <a:rPr lang="ru-RU" smtClean="0"/>
              <a:t>14.01.2014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82C2C-93B4-4258-BD32-12DF4E8F9E6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76466-436A-42AD-9524-1D18AB32700F}" type="datetimeFigureOut">
              <a:rPr lang="ru-RU" smtClean="0"/>
              <a:t>14.01.2014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82C2C-93B4-4258-BD32-12DF4E8F9E6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76466-436A-42AD-9524-1D18AB32700F}" type="datetimeFigureOut">
              <a:rPr lang="ru-RU" smtClean="0"/>
              <a:t>14.01.2014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82C2C-93B4-4258-BD32-12DF4E8F9E6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76466-436A-42AD-9524-1D18AB32700F}" type="datetimeFigureOut">
              <a:rPr lang="ru-RU" smtClean="0"/>
              <a:t>14.01.2014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82C2C-93B4-4258-BD32-12DF4E8F9E6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76466-436A-42AD-9524-1D18AB32700F}" type="datetimeFigureOut">
              <a:rPr lang="ru-RU" smtClean="0"/>
              <a:t>14.01.2014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82C2C-93B4-4258-BD32-12DF4E8F9E6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776466-436A-42AD-9524-1D18AB32700F}" type="datetimeFigureOut">
              <a:rPr lang="ru-RU" smtClean="0"/>
              <a:t>14.01.2014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D82C2C-93B4-4258-BD32-12DF4E8F9E61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исунок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907" y="578455"/>
            <a:ext cx="8314186" cy="570108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/>
                </a:solidFill>
              </a:rPr>
              <a:t>Основное блюдо- блины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5" name="Содержимое 4" descr="Рисунок14.pn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69098" y="1600200"/>
            <a:ext cx="3414804" cy="4525963"/>
          </a:xfrm>
        </p:spPr>
      </p:pic>
      <p:pic>
        <p:nvPicPr>
          <p:cNvPr id="6" name="Содержимое 5" descr="Рисунок15.pn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784889" y="1600200"/>
            <a:ext cx="3765222" cy="4525963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Рисунок1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434" y="609355"/>
            <a:ext cx="8243131" cy="563928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Рисунок2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388" y="843306"/>
            <a:ext cx="8261224" cy="517138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2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28" y="714356"/>
            <a:ext cx="6143668" cy="557216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/>
                </a:solidFill>
              </a:rPr>
              <a:t>Современная масленица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5" name="Содержимое 4" descr="Рисунок23.pn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65700" y="1832163"/>
            <a:ext cx="3621600" cy="4062037"/>
          </a:xfrm>
        </p:spPr>
      </p:pic>
      <p:pic>
        <p:nvPicPr>
          <p:cNvPr id="6" name="Содержимое 5" descr="Рисунок24.pn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992410" y="1600200"/>
            <a:ext cx="3350180" cy="4525963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>Празднование Масленицы в наше время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15" name="Содержимое 14" descr="Рисунок25.pn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14282" y="1785926"/>
            <a:ext cx="4281518" cy="4500594"/>
          </a:xfrm>
        </p:spPr>
      </p:pic>
      <p:pic>
        <p:nvPicPr>
          <p:cNvPr id="16" name="Содержимое 15" descr="Рисунок27.jp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648200" y="1785926"/>
            <a:ext cx="4038600" cy="4500595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902" y="876619"/>
            <a:ext cx="8016195" cy="510476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636" y="641555"/>
            <a:ext cx="8312727" cy="557489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/>
                </a:solidFill>
              </a:rPr>
              <a:t>Масленичные забавы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5" name="Содержимое 4" descr="Рисунок7.pn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34010" y="1600200"/>
            <a:ext cx="3684979" cy="4525963"/>
          </a:xfrm>
        </p:spPr>
      </p:pic>
      <p:pic>
        <p:nvPicPr>
          <p:cNvPr id="6" name="Содержимое 5" descr="Рисунок8.pn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767587" y="1600200"/>
            <a:ext cx="3799826" cy="4525963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/>
                </a:solidFill>
              </a:rPr>
              <a:t>Катание с горы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7" name="Содержимое 6" descr="Рисунок6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89834" y="1600200"/>
            <a:ext cx="7364331" cy="4525963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исунок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956" y="607571"/>
            <a:ext cx="8314088" cy="564285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414" y="500042"/>
            <a:ext cx="6500858" cy="578647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/>
                </a:solidFill>
              </a:rPr>
              <a:t>Катание на санях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5" name="Содержимое 4" descr="Рисунок11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83087" y="1600200"/>
            <a:ext cx="6977826" cy="4525963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Рисунок1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50" y="951089"/>
            <a:ext cx="8343900" cy="495582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33</Words>
  <Application>Microsoft Office PowerPoint</Application>
  <PresentationFormat>Экран (4:3)</PresentationFormat>
  <Paragraphs>21</Paragraphs>
  <Slides>15</Slides>
  <Notes>15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Слайд 2</vt:lpstr>
      <vt:lpstr>Слайд 3</vt:lpstr>
      <vt:lpstr>Масленичные забавы</vt:lpstr>
      <vt:lpstr>Катание с горы</vt:lpstr>
      <vt:lpstr>Слайд 6</vt:lpstr>
      <vt:lpstr>Слайд 7</vt:lpstr>
      <vt:lpstr>Катание на санях</vt:lpstr>
      <vt:lpstr>Слайд 9</vt:lpstr>
      <vt:lpstr>Основное блюдо- блины</vt:lpstr>
      <vt:lpstr>Слайд 11</vt:lpstr>
      <vt:lpstr>Слайд 12</vt:lpstr>
      <vt:lpstr>Слайд 13</vt:lpstr>
      <vt:lpstr>Современная масленица</vt:lpstr>
      <vt:lpstr>Празднование Масленицы в наше время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Acer</dc:creator>
  <cp:lastModifiedBy>Acer</cp:lastModifiedBy>
  <cp:revision>4</cp:revision>
  <dcterms:created xsi:type="dcterms:W3CDTF">2014-01-14T19:59:00Z</dcterms:created>
  <dcterms:modified xsi:type="dcterms:W3CDTF">2014-01-14T20:38:32Z</dcterms:modified>
</cp:coreProperties>
</file>