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69" r:id="rId4"/>
    <p:sldId id="268" r:id="rId5"/>
    <p:sldId id="276" r:id="rId6"/>
    <p:sldId id="270" r:id="rId7"/>
    <p:sldId id="277" r:id="rId8"/>
    <p:sldId id="271" r:id="rId9"/>
    <p:sldId id="272" r:id="rId10"/>
    <p:sldId id="259" r:id="rId11"/>
    <p:sldId id="257" r:id="rId12"/>
    <p:sldId id="260" r:id="rId13"/>
    <p:sldId id="265" r:id="rId14"/>
    <p:sldId id="263" r:id="rId15"/>
    <p:sldId id="262" r:id="rId16"/>
    <p:sldId id="264" r:id="rId17"/>
    <p:sldId id="266" r:id="rId18"/>
    <p:sldId id="267" r:id="rId19"/>
    <p:sldId id="258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1C624-DBA0-4742-98BC-92822DF0524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EB84A-ADB6-400D-B99D-F6F3E58BFFAB}">
      <dgm:prSet phldrT="[Текст]"/>
      <dgm:spPr/>
      <dgm:t>
        <a:bodyPr/>
        <a:lstStyle/>
        <a:p>
          <a:r>
            <a:rPr lang="ru-RU" dirty="0" smtClean="0"/>
            <a:t>14 лет</a:t>
          </a:r>
        </a:p>
        <a:p>
          <a:r>
            <a:rPr lang="ru-RU" dirty="0" smtClean="0"/>
            <a:t>ученик </a:t>
          </a:r>
        </a:p>
        <a:p>
          <a:r>
            <a:rPr lang="ru-RU" dirty="0" smtClean="0"/>
            <a:t>7 класс</a:t>
          </a:r>
          <a:endParaRPr lang="ru-RU" dirty="0"/>
        </a:p>
      </dgm:t>
    </dgm:pt>
    <dgm:pt modelId="{5CCE0243-4828-4618-847A-2490386E3CDC}" type="parTrans" cxnId="{CC26E91E-B900-439B-92A9-D97C2D629A20}">
      <dgm:prSet/>
      <dgm:spPr/>
      <dgm:t>
        <a:bodyPr/>
        <a:lstStyle/>
        <a:p>
          <a:endParaRPr lang="ru-RU"/>
        </a:p>
      </dgm:t>
    </dgm:pt>
    <dgm:pt modelId="{625165B9-C22B-4C7C-8D4D-E23865445BBD}" type="sibTrans" cxnId="{CC26E91E-B900-439B-92A9-D97C2D629A20}">
      <dgm:prSet/>
      <dgm:spPr/>
      <dgm:t>
        <a:bodyPr/>
        <a:lstStyle/>
        <a:p>
          <a:endParaRPr lang="ru-RU"/>
        </a:p>
      </dgm:t>
    </dgm:pt>
    <dgm:pt modelId="{D8D485ED-6D62-408D-A11D-1C232F9F2C45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64A14CAC-FC67-43FB-A60A-817FEAA2A234}" type="parTrans" cxnId="{C2A19B9D-362B-488A-A45A-35042881E3D2}">
      <dgm:prSet/>
      <dgm:spPr/>
      <dgm:t>
        <a:bodyPr/>
        <a:lstStyle/>
        <a:p>
          <a:endParaRPr lang="ru-RU"/>
        </a:p>
      </dgm:t>
    </dgm:pt>
    <dgm:pt modelId="{4B9AB0D6-61E5-4D56-AFB8-68DBC90D8C04}" type="sibTrans" cxnId="{C2A19B9D-362B-488A-A45A-35042881E3D2}">
      <dgm:prSet/>
      <dgm:spPr/>
      <dgm:t>
        <a:bodyPr/>
        <a:lstStyle/>
        <a:p>
          <a:endParaRPr lang="ru-RU"/>
        </a:p>
      </dgm:t>
    </dgm:pt>
    <dgm:pt modelId="{CA442645-0DB4-4039-8DA6-1F764D2CE93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B9507DC-8B76-4B12-8976-2F925D57DBAE}" type="parTrans" cxnId="{59AB48D1-4A1B-4463-AE9C-729F1D854B22}">
      <dgm:prSet/>
      <dgm:spPr/>
      <dgm:t>
        <a:bodyPr/>
        <a:lstStyle/>
        <a:p>
          <a:endParaRPr lang="ru-RU"/>
        </a:p>
      </dgm:t>
    </dgm:pt>
    <dgm:pt modelId="{EDE06E54-08D5-4832-A5B9-C5E18B25FB69}" type="sibTrans" cxnId="{59AB48D1-4A1B-4463-AE9C-729F1D854B22}">
      <dgm:prSet/>
      <dgm:spPr/>
      <dgm:t>
        <a:bodyPr/>
        <a:lstStyle/>
        <a:p>
          <a:endParaRPr lang="ru-RU"/>
        </a:p>
      </dgm:t>
    </dgm:pt>
    <dgm:pt modelId="{8C8341B8-44DC-4A91-AA3A-F63BF580424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CC103CA-4943-4D06-9EFD-BF5826810BBB}" type="parTrans" cxnId="{13226D34-BA32-4B39-B00D-5A9B55C076E6}">
      <dgm:prSet/>
      <dgm:spPr/>
      <dgm:t>
        <a:bodyPr/>
        <a:lstStyle/>
        <a:p>
          <a:endParaRPr lang="ru-RU"/>
        </a:p>
      </dgm:t>
    </dgm:pt>
    <dgm:pt modelId="{8199FCA9-2D04-44D1-9122-DC1D2AF567B8}" type="sibTrans" cxnId="{13226D34-BA32-4B39-B00D-5A9B55C076E6}">
      <dgm:prSet/>
      <dgm:spPr/>
      <dgm:t>
        <a:bodyPr/>
        <a:lstStyle/>
        <a:p>
          <a:endParaRPr lang="ru-RU"/>
        </a:p>
      </dgm:t>
    </dgm:pt>
    <dgm:pt modelId="{0781D83D-D210-4F26-985D-560473FA9FFC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7AB66BB-5F92-49A9-BD59-1313F17A719D}" type="sibTrans" cxnId="{2FE4E051-7432-411E-B3E4-7CAA9D652554}">
      <dgm:prSet/>
      <dgm:spPr/>
      <dgm:t>
        <a:bodyPr/>
        <a:lstStyle/>
        <a:p>
          <a:endParaRPr lang="ru-RU"/>
        </a:p>
      </dgm:t>
    </dgm:pt>
    <dgm:pt modelId="{0948F828-D7DE-43B6-AF0F-BC43301AB666}" type="parTrans" cxnId="{2FE4E051-7432-411E-B3E4-7CAA9D652554}">
      <dgm:prSet/>
      <dgm:spPr/>
      <dgm:t>
        <a:bodyPr/>
        <a:lstStyle/>
        <a:p>
          <a:endParaRPr lang="ru-RU"/>
        </a:p>
      </dgm:t>
    </dgm:pt>
    <dgm:pt modelId="{7EDB6C81-2ECD-4FD9-8976-86B4CB350D4E}" type="pres">
      <dgm:prSet presAssocID="{C061C624-DBA0-4742-98BC-92822DF05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A2E7A-5B91-4102-998D-5DBF2A52A03B}" type="pres">
      <dgm:prSet presAssocID="{824EB84A-ADB6-400D-B99D-F6F3E58BFFAB}" presName="centerShape" presStyleLbl="node0" presStyleIdx="0" presStyleCnt="1" custScaleX="168848"/>
      <dgm:spPr/>
      <dgm:t>
        <a:bodyPr/>
        <a:lstStyle/>
        <a:p>
          <a:endParaRPr lang="ru-RU"/>
        </a:p>
      </dgm:t>
    </dgm:pt>
    <dgm:pt modelId="{9D04E914-D7B2-43BF-82DA-8DDAF9AC2108}" type="pres">
      <dgm:prSet presAssocID="{64A14CAC-FC67-43FB-A60A-817FEAA2A234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B312F25-FB2B-45BA-9EE3-000265178793}" type="pres">
      <dgm:prSet presAssocID="{64A14CAC-FC67-43FB-A60A-817FEAA2A23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2FA93A9-5C07-4584-A6BD-CB6BBC3829A3}" type="pres">
      <dgm:prSet presAssocID="{D8D485ED-6D62-408D-A11D-1C232F9F2C45}" presName="node" presStyleLbl="node1" presStyleIdx="0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43EA6-0A67-4D33-B8DB-307542DAEEA3}" type="pres">
      <dgm:prSet presAssocID="{0948F828-D7DE-43B6-AF0F-BC43301AB66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7A2F98F-18A5-4EF6-B8E7-66D2DAD82348}" type="pres">
      <dgm:prSet presAssocID="{0948F828-D7DE-43B6-AF0F-BC43301AB66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40B5582-98BB-47A5-A6D0-6EE30222E047}" type="pres">
      <dgm:prSet presAssocID="{0781D83D-D210-4F26-985D-560473FA9FFC}" presName="node" presStyleLbl="node1" presStyleIdx="1" presStyleCnt="4" custScaleX="13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29DD-7FE5-41E7-A760-A69E1C943FB1}" type="pres">
      <dgm:prSet presAssocID="{2B9507DC-8B76-4B12-8976-2F925D57DBA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E48878E-7222-47C0-B7A0-7A6D5B6A49B7}" type="pres">
      <dgm:prSet presAssocID="{2B9507DC-8B76-4B12-8976-2F925D57DBA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70924C4-8004-49AD-A992-7612ABDD8F53}" type="pres">
      <dgm:prSet presAssocID="{CA442645-0DB4-4039-8DA6-1F764D2CE932}" presName="node" presStyleLbl="node1" presStyleIdx="2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B83D7-7AEF-42A3-A92D-D7DDF8448534}" type="pres">
      <dgm:prSet presAssocID="{FCC103CA-4943-4D06-9EFD-BF5826810BB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C4D882B-1A70-4046-8DF5-8F570F8EEC3F}" type="pres">
      <dgm:prSet presAssocID="{FCC103CA-4943-4D06-9EFD-BF5826810BB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19E7A76-C71C-4C5E-8E3D-E53FDFC2917C}" type="pres">
      <dgm:prSet presAssocID="{8C8341B8-44DC-4A91-AA3A-F63BF580424F}" presName="node" presStyleLbl="node1" presStyleIdx="3" presStyleCnt="4" custScaleX="14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4659EC-3CF7-45A9-8A32-F2530022A5B4}" type="presOf" srcId="{CA442645-0DB4-4039-8DA6-1F764D2CE932}" destId="{670924C4-8004-49AD-A992-7612ABDD8F53}" srcOrd="0" destOrd="0" presId="urn:microsoft.com/office/officeart/2005/8/layout/radial5"/>
    <dgm:cxn modelId="{DB404B07-817C-4D5C-8C0B-14057A157AE9}" type="presOf" srcId="{8C8341B8-44DC-4A91-AA3A-F63BF580424F}" destId="{819E7A76-C71C-4C5E-8E3D-E53FDFC2917C}" srcOrd="0" destOrd="0" presId="urn:microsoft.com/office/officeart/2005/8/layout/radial5"/>
    <dgm:cxn modelId="{C2A19B9D-362B-488A-A45A-35042881E3D2}" srcId="{824EB84A-ADB6-400D-B99D-F6F3E58BFFAB}" destId="{D8D485ED-6D62-408D-A11D-1C232F9F2C45}" srcOrd="0" destOrd="0" parTransId="{64A14CAC-FC67-43FB-A60A-817FEAA2A234}" sibTransId="{4B9AB0D6-61E5-4D56-AFB8-68DBC90D8C04}"/>
    <dgm:cxn modelId="{2FE4E051-7432-411E-B3E4-7CAA9D652554}" srcId="{824EB84A-ADB6-400D-B99D-F6F3E58BFFAB}" destId="{0781D83D-D210-4F26-985D-560473FA9FFC}" srcOrd="1" destOrd="0" parTransId="{0948F828-D7DE-43B6-AF0F-BC43301AB666}" sibTransId="{77AB66BB-5F92-49A9-BD59-1313F17A719D}"/>
    <dgm:cxn modelId="{A6437D12-AB2B-4929-9302-CA3DA00C3D2C}" type="presOf" srcId="{824EB84A-ADB6-400D-B99D-F6F3E58BFFAB}" destId="{C9FA2E7A-5B91-4102-998D-5DBF2A52A03B}" srcOrd="0" destOrd="0" presId="urn:microsoft.com/office/officeart/2005/8/layout/radial5"/>
    <dgm:cxn modelId="{13226D34-BA32-4B39-B00D-5A9B55C076E6}" srcId="{824EB84A-ADB6-400D-B99D-F6F3E58BFFAB}" destId="{8C8341B8-44DC-4A91-AA3A-F63BF580424F}" srcOrd="3" destOrd="0" parTransId="{FCC103CA-4943-4D06-9EFD-BF5826810BBB}" sibTransId="{8199FCA9-2D04-44D1-9122-DC1D2AF567B8}"/>
    <dgm:cxn modelId="{D14E1F54-5DDA-420B-84F4-D52242B38A26}" type="presOf" srcId="{64A14CAC-FC67-43FB-A60A-817FEAA2A234}" destId="{9D04E914-D7B2-43BF-82DA-8DDAF9AC2108}" srcOrd="0" destOrd="0" presId="urn:microsoft.com/office/officeart/2005/8/layout/radial5"/>
    <dgm:cxn modelId="{624266DA-B0F5-4E0B-A608-54D9E606A99B}" type="presOf" srcId="{FCC103CA-4943-4D06-9EFD-BF5826810BBB}" destId="{928B83D7-7AEF-42A3-A92D-D7DDF8448534}" srcOrd="0" destOrd="0" presId="urn:microsoft.com/office/officeart/2005/8/layout/radial5"/>
    <dgm:cxn modelId="{59AB48D1-4A1B-4463-AE9C-729F1D854B22}" srcId="{824EB84A-ADB6-400D-B99D-F6F3E58BFFAB}" destId="{CA442645-0DB4-4039-8DA6-1F764D2CE932}" srcOrd="2" destOrd="0" parTransId="{2B9507DC-8B76-4B12-8976-2F925D57DBAE}" sibTransId="{EDE06E54-08D5-4832-A5B9-C5E18B25FB69}"/>
    <dgm:cxn modelId="{CEC8E5BA-2C84-418C-9630-749DC52287F2}" type="presOf" srcId="{C061C624-DBA0-4742-98BC-92822DF0524B}" destId="{7EDB6C81-2ECD-4FD9-8976-86B4CB350D4E}" srcOrd="0" destOrd="0" presId="urn:microsoft.com/office/officeart/2005/8/layout/radial5"/>
    <dgm:cxn modelId="{3C0C14F7-BCED-4279-8B17-50BCFEB09F3D}" type="presOf" srcId="{2B9507DC-8B76-4B12-8976-2F925D57DBAE}" destId="{8E48878E-7222-47C0-B7A0-7A6D5B6A49B7}" srcOrd="1" destOrd="0" presId="urn:microsoft.com/office/officeart/2005/8/layout/radial5"/>
    <dgm:cxn modelId="{A0FF188E-B118-4512-A0B0-A859AC4A46BC}" type="presOf" srcId="{0948F828-D7DE-43B6-AF0F-BC43301AB666}" destId="{DBD43EA6-0A67-4D33-B8DB-307542DAEEA3}" srcOrd="0" destOrd="0" presId="urn:microsoft.com/office/officeart/2005/8/layout/radial5"/>
    <dgm:cxn modelId="{A52DBD3F-8CE7-4802-AD7A-CD9337ABB85C}" type="presOf" srcId="{0948F828-D7DE-43B6-AF0F-BC43301AB666}" destId="{47A2F98F-18A5-4EF6-B8E7-66D2DAD82348}" srcOrd="1" destOrd="0" presId="urn:microsoft.com/office/officeart/2005/8/layout/radial5"/>
    <dgm:cxn modelId="{C5C87D6D-C028-4BEA-983B-A9F44F662BE6}" type="presOf" srcId="{FCC103CA-4943-4D06-9EFD-BF5826810BBB}" destId="{CC4D882B-1A70-4046-8DF5-8F570F8EEC3F}" srcOrd="1" destOrd="0" presId="urn:microsoft.com/office/officeart/2005/8/layout/radial5"/>
    <dgm:cxn modelId="{CC26E91E-B900-439B-92A9-D97C2D629A20}" srcId="{C061C624-DBA0-4742-98BC-92822DF0524B}" destId="{824EB84A-ADB6-400D-B99D-F6F3E58BFFAB}" srcOrd="0" destOrd="0" parTransId="{5CCE0243-4828-4618-847A-2490386E3CDC}" sibTransId="{625165B9-C22B-4C7C-8D4D-E23865445BBD}"/>
    <dgm:cxn modelId="{38639B1F-A81C-471A-8B28-DA518B02B9FA}" type="presOf" srcId="{64A14CAC-FC67-43FB-A60A-817FEAA2A234}" destId="{BB312F25-FB2B-45BA-9EE3-000265178793}" srcOrd="1" destOrd="0" presId="urn:microsoft.com/office/officeart/2005/8/layout/radial5"/>
    <dgm:cxn modelId="{387FECC2-820B-4329-9107-1A56EA482A5F}" type="presOf" srcId="{2B9507DC-8B76-4B12-8976-2F925D57DBAE}" destId="{BD1A29DD-7FE5-41E7-A760-A69E1C943FB1}" srcOrd="0" destOrd="0" presId="urn:microsoft.com/office/officeart/2005/8/layout/radial5"/>
    <dgm:cxn modelId="{ED088F2B-E243-4325-BB3D-F6810659FBEC}" type="presOf" srcId="{D8D485ED-6D62-408D-A11D-1C232F9F2C45}" destId="{62FA93A9-5C07-4584-A6BD-CB6BBC3829A3}" srcOrd="0" destOrd="0" presId="urn:microsoft.com/office/officeart/2005/8/layout/radial5"/>
    <dgm:cxn modelId="{5A3C35E3-DD42-4896-8E0D-DEA8D90873F4}" type="presOf" srcId="{0781D83D-D210-4F26-985D-560473FA9FFC}" destId="{040B5582-98BB-47A5-A6D0-6EE30222E047}" srcOrd="0" destOrd="0" presId="urn:microsoft.com/office/officeart/2005/8/layout/radial5"/>
    <dgm:cxn modelId="{9E55132C-C158-4152-8AAA-AC5F1982160B}" type="presParOf" srcId="{7EDB6C81-2ECD-4FD9-8976-86B4CB350D4E}" destId="{C9FA2E7A-5B91-4102-998D-5DBF2A52A03B}" srcOrd="0" destOrd="0" presId="urn:microsoft.com/office/officeart/2005/8/layout/radial5"/>
    <dgm:cxn modelId="{EEBE6B6A-C7DE-4DE2-B1C6-F9D665A252E0}" type="presParOf" srcId="{7EDB6C81-2ECD-4FD9-8976-86B4CB350D4E}" destId="{9D04E914-D7B2-43BF-82DA-8DDAF9AC2108}" srcOrd="1" destOrd="0" presId="urn:microsoft.com/office/officeart/2005/8/layout/radial5"/>
    <dgm:cxn modelId="{7C0E0B13-F639-4DE0-A0E7-1DD9C858ADB2}" type="presParOf" srcId="{9D04E914-D7B2-43BF-82DA-8DDAF9AC2108}" destId="{BB312F25-FB2B-45BA-9EE3-000265178793}" srcOrd="0" destOrd="0" presId="urn:microsoft.com/office/officeart/2005/8/layout/radial5"/>
    <dgm:cxn modelId="{4A1DA001-CE49-4FA0-8886-4EDDE49031AE}" type="presParOf" srcId="{7EDB6C81-2ECD-4FD9-8976-86B4CB350D4E}" destId="{62FA93A9-5C07-4584-A6BD-CB6BBC3829A3}" srcOrd="2" destOrd="0" presId="urn:microsoft.com/office/officeart/2005/8/layout/radial5"/>
    <dgm:cxn modelId="{DD687989-20DA-44A3-B20E-6FCCB3DD9466}" type="presParOf" srcId="{7EDB6C81-2ECD-4FD9-8976-86B4CB350D4E}" destId="{DBD43EA6-0A67-4D33-B8DB-307542DAEEA3}" srcOrd="3" destOrd="0" presId="urn:microsoft.com/office/officeart/2005/8/layout/radial5"/>
    <dgm:cxn modelId="{F5E93875-7E52-4D51-BE96-7E3FFE12D807}" type="presParOf" srcId="{DBD43EA6-0A67-4D33-B8DB-307542DAEEA3}" destId="{47A2F98F-18A5-4EF6-B8E7-66D2DAD82348}" srcOrd="0" destOrd="0" presId="urn:microsoft.com/office/officeart/2005/8/layout/radial5"/>
    <dgm:cxn modelId="{A53864F6-AAEA-44AE-9432-68775D5B8DBB}" type="presParOf" srcId="{7EDB6C81-2ECD-4FD9-8976-86B4CB350D4E}" destId="{040B5582-98BB-47A5-A6D0-6EE30222E047}" srcOrd="4" destOrd="0" presId="urn:microsoft.com/office/officeart/2005/8/layout/radial5"/>
    <dgm:cxn modelId="{0FBE863F-2A6A-474F-A313-8160B11BAABF}" type="presParOf" srcId="{7EDB6C81-2ECD-4FD9-8976-86B4CB350D4E}" destId="{BD1A29DD-7FE5-41E7-A760-A69E1C943FB1}" srcOrd="5" destOrd="0" presId="urn:microsoft.com/office/officeart/2005/8/layout/radial5"/>
    <dgm:cxn modelId="{D07175E5-9360-4A20-BA7B-8FD11677D2A2}" type="presParOf" srcId="{BD1A29DD-7FE5-41E7-A760-A69E1C943FB1}" destId="{8E48878E-7222-47C0-B7A0-7A6D5B6A49B7}" srcOrd="0" destOrd="0" presId="urn:microsoft.com/office/officeart/2005/8/layout/radial5"/>
    <dgm:cxn modelId="{0C8E521A-C057-4CE2-B2A9-5E5246069BD6}" type="presParOf" srcId="{7EDB6C81-2ECD-4FD9-8976-86B4CB350D4E}" destId="{670924C4-8004-49AD-A992-7612ABDD8F53}" srcOrd="6" destOrd="0" presId="urn:microsoft.com/office/officeart/2005/8/layout/radial5"/>
    <dgm:cxn modelId="{AFD8F1C4-D852-4041-BCE3-307C083E86F2}" type="presParOf" srcId="{7EDB6C81-2ECD-4FD9-8976-86B4CB350D4E}" destId="{928B83D7-7AEF-42A3-A92D-D7DDF8448534}" srcOrd="7" destOrd="0" presId="urn:microsoft.com/office/officeart/2005/8/layout/radial5"/>
    <dgm:cxn modelId="{28A61A09-75A7-4466-8DA6-27F5E15AC64E}" type="presParOf" srcId="{928B83D7-7AEF-42A3-A92D-D7DDF8448534}" destId="{CC4D882B-1A70-4046-8DF5-8F570F8EEC3F}" srcOrd="0" destOrd="0" presId="urn:microsoft.com/office/officeart/2005/8/layout/radial5"/>
    <dgm:cxn modelId="{4EF69ECE-3AC2-43A2-8D89-A0EBBFBAA703}" type="presParOf" srcId="{7EDB6C81-2ECD-4FD9-8976-86B4CB350D4E}" destId="{819E7A76-C71C-4C5E-8E3D-E53FDFC2917C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61C624-DBA0-4742-98BC-92822DF0524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EB84A-ADB6-400D-B99D-F6F3E58BFFAB}">
      <dgm:prSet phldrT="[Текст]"/>
      <dgm:spPr/>
      <dgm:t>
        <a:bodyPr/>
        <a:lstStyle/>
        <a:p>
          <a:r>
            <a:rPr lang="ru-RU" dirty="0" smtClean="0"/>
            <a:t>14 лет</a:t>
          </a:r>
        </a:p>
        <a:p>
          <a:r>
            <a:rPr lang="ru-RU" dirty="0" smtClean="0"/>
            <a:t>ученик </a:t>
          </a:r>
        </a:p>
        <a:p>
          <a:r>
            <a:rPr lang="ru-RU" dirty="0" smtClean="0"/>
            <a:t>7 класс</a:t>
          </a:r>
          <a:endParaRPr lang="ru-RU" dirty="0"/>
        </a:p>
      </dgm:t>
    </dgm:pt>
    <dgm:pt modelId="{5CCE0243-4828-4618-847A-2490386E3CDC}" type="parTrans" cxnId="{CC26E91E-B900-439B-92A9-D97C2D629A20}">
      <dgm:prSet/>
      <dgm:spPr/>
      <dgm:t>
        <a:bodyPr/>
        <a:lstStyle/>
        <a:p>
          <a:endParaRPr lang="ru-RU"/>
        </a:p>
      </dgm:t>
    </dgm:pt>
    <dgm:pt modelId="{625165B9-C22B-4C7C-8D4D-E23865445BBD}" type="sibTrans" cxnId="{CC26E91E-B900-439B-92A9-D97C2D629A20}">
      <dgm:prSet/>
      <dgm:spPr/>
      <dgm:t>
        <a:bodyPr/>
        <a:lstStyle/>
        <a:p>
          <a:endParaRPr lang="ru-RU"/>
        </a:p>
      </dgm:t>
    </dgm:pt>
    <dgm:pt modelId="{D8D485ED-6D62-408D-A11D-1C232F9F2C45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64A14CAC-FC67-43FB-A60A-817FEAA2A234}" type="parTrans" cxnId="{C2A19B9D-362B-488A-A45A-35042881E3D2}">
      <dgm:prSet/>
      <dgm:spPr/>
      <dgm:t>
        <a:bodyPr/>
        <a:lstStyle/>
        <a:p>
          <a:endParaRPr lang="ru-RU"/>
        </a:p>
      </dgm:t>
    </dgm:pt>
    <dgm:pt modelId="{4B9AB0D6-61E5-4D56-AFB8-68DBC90D8C04}" type="sibTrans" cxnId="{C2A19B9D-362B-488A-A45A-35042881E3D2}">
      <dgm:prSet/>
      <dgm:spPr/>
      <dgm:t>
        <a:bodyPr/>
        <a:lstStyle/>
        <a:p>
          <a:endParaRPr lang="ru-RU"/>
        </a:p>
      </dgm:t>
    </dgm:pt>
    <dgm:pt modelId="{CA442645-0DB4-4039-8DA6-1F764D2CE93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B9507DC-8B76-4B12-8976-2F925D57DBAE}" type="parTrans" cxnId="{59AB48D1-4A1B-4463-AE9C-729F1D854B22}">
      <dgm:prSet/>
      <dgm:spPr/>
      <dgm:t>
        <a:bodyPr/>
        <a:lstStyle/>
        <a:p>
          <a:endParaRPr lang="ru-RU"/>
        </a:p>
      </dgm:t>
    </dgm:pt>
    <dgm:pt modelId="{EDE06E54-08D5-4832-A5B9-C5E18B25FB69}" type="sibTrans" cxnId="{59AB48D1-4A1B-4463-AE9C-729F1D854B22}">
      <dgm:prSet/>
      <dgm:spPr/>
      <dgm:t>
        <a:bodyPr/>
        <a:lstStyle/>
        <a:p>
          <a:endParaRPr lang="ru-RU"/>
        </a:p>
      </dgm:t>
    </dgm:pt>
    <dgm:pt modelId="{8C8341B8-44DC-4A91-AA3A-F63BF580424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CC103CA-4943-4D06-9EFD-BF5826810BBB}" type="parTrans" cxnId="{13226D34-BA32-4B39-B00D-5A9B55C076E6}">
      <dgm:prSet/>
      <dgm:spPr/>
      <dgm:t>
        <a:bodyPr/>
        <a:lstStyle/>
        <a:p>
          <a:endParaRPr lang="ru-RU"/>
        </a:p>
      </dgm:t>
    </dgm:pt>
    <dgm:pt modelId="{8199FCA9-2D04-44D1-9122-DC1D2AF567B8}" type="sibTrans" cxnId="{13226D34-BA32-4B39-B00D-5A9B55C076E6}">
      <dgm:prSet/>
      <dgm:spPr/>
      <dgm:t>
        <a:bodyPr/>
        <a:lstStyle/>
        <a:p>
          <a:endParaRPr lang="ru-RU"/>
        </a:p>
      </dgm:t>
    </dgm:pt>
    <dgm:pt modelId="{0781D83D-D210-4F26-985D-560473FA9FFC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7AB66BB-5F92-49A9-BD59-1313F17A719D}" type="sibTrans" cxnId="{2FE4E051-7432-411E-B3E4-7CAA9D652554}">
      <dgm:prSet/>
      <dgm:spPr/>
      <dgm:t>
        <a:bodyPr/>
        <a:lstStyle/>
        <a:p>
          <a:endParaRPr lang="ru-RU"/>
        </a:p>
      </dgm:t>
    </dgm:pt>
    <dgm:pt modelId="{0948F828-D7DE-43B6-AF0F-BC43301AB666}" type="parTrans" cxnId="{2FE4E051-7432-411E-B3E4-7CAA9D652554}">
      <dgm:prSet/>
      <dgm:spPr/>
      <dgm:t>
        <a:bodyPr/>
        <a:lstStyle/>
        <a:p>
          <a:endParaRPr lang="ru-RU"/>
        </a:p>
      </dgm:t>
    </dgm:pt>
    <dgm:pt modelId="{7EDB6C81-2ECD-4FD9-8976-86B4CB350D4E}" type="pres">
      <dgm:prSet presAssocID="{C061C624-DBA0-4742-98BC-92822DF05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A2E7A-5B91-4102-998D-5DBF2A52A03B}" type="pres">
      <dgm:prSet presAssocID="{824EB84A-ADB6-400D-B99D-F6F3E58BFFAB}" presName="centerShape" presStyleLbl="node0" presStyleIdx="0" presStyleCnt="1" custScaleX="168848"/>
      <dgm:spPr/>
      <dgm:t>
        <a:bodyPr/>
        <a:lstStyle/>
        <a:p>
          <a:endParaRPr lang="ru-RU"/>
        </a:p>
      </dgm:t>
    </dgm:pt>
    <dgm:pt modelId="{9D04E914-D7B2-43BF-82DA-8DDAF9AC2108}" type="pres">
      <dgm:prSet presAssocID="{64A14CAC-FC67-43FB-A60A-817FEAA2A234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B312F25-FB2B-45BA-9EE3-000265178793}" type="pres">
      <dgm:prSet presAssocID="{64A14CAC-FC67-43FB-A60A-817FEAA2A23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2FA93A9-5C07-4584-A6BD-CB6BBC3829A3}" type="pres">
      <dgm:prSet presAssocID="{D8D485ED-6D62-408D-A11D-1C232F9F2C45}" presName="node" presStyleLbl="node1" presStyleIdx="0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43EA6-0A67-4D33-B8DB-307542DAEEA3}" type="pres">
      <dgm:prSet presAssocID="{0948F828-D7DE-43B6-AF0F-BC43301AB66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7A2F98F-18A5-4EF6-B8E7-66D2DAD82348}" type="pres">
      <dgm:prSet presAssocID="{0948F828-D7DE-43B6-AF0F-BC43301AB66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40B5582-98BB-47A5-A6D0-6EE30222E047}" type="pres">
      <dgm:prSet presAssocID="{0781D83D-D210-4F26-985D-560473FA9FFC}" presName="node" presStyleLbl="node1" presStyleIdx="1" presStyleCnt="4" custScaleX="13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29DD-7FE5-41E7-A760-A69E1C943FB1}" type="pres">
      <dgm:prSet presAssocID="{2B9507DC-8B76-4B12-8976-2F925D57DBA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E48878E-7222-47C0-B7A0-7A6D5B6A49B7}" type="pres">
      <dgm:prSet presAssocID="{2B9507DC-8B76-4B12-8976-2F925D57DBA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70924C4-8004-49AD-A992-7612ABDD8F53}" type="pres">
      <dgm:prSet presAssocID="{CA442645-0DB4-4039-8DA6-1F764D2CE932}" presName="node" presStyleLbl="node1" presStyleIdx="2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B83D7-7AEF-42A3-A92D-D7DDF8448534}" type="pres">
      <dgm:prSet presAssocID="{FCC103CA-4943-4D06-9EFD-BF5826810BB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C4D882B-1A70-4046-8DF5-8F570F8EEC3F}" type="pres">
      <dgm:prSet presAssocID="{FCC103CA-4943-4D06-9EFD-BF5826810BB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19E7A76-C71C-4C5E-8E3D-E53FDFC2917C}" type="pres">
      <dgm:prSet presAssocID="{8C8341B8-44DC-4A91-AA3A-F63BF580424F}" presName="node" presStyleLbl="node1" presStyleIdx="3" presStyleCnt="4" custScaleX="14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19B9D-362B-488A-A45A-35042881E3D2}" srcId="{824EB84A-ADB6-400D-B99D-F6F3E58BFFAB}" destId="{D8D485ED-6D62-408D-A11D-1C232F9F2C45}" srcOrd="0" destOrd="0" parTransId="{64A14CAC-FC67-43FB-A60A-817FEAA2A234}" sibTransId="{4B9AB0D6-61E5-4D56-AFB8-68DBC90D8C04}"/>
    <dgm:cxn modelId="{2FE4E051-7432-411E-B3E4-7CAA9D652554}" srcId="{824EB84A-ADB6-400D-B99D-F6F3E58BFFAB}" destId="{0781D83D-D210-4F26-985D-560473FA9FFC}" srcOrd="1" destOrd="0" parTransId="{0948F828-D7DE-43B6-AF0F-BC43301AB666}" sibTransId="{77AB66BB-5F92-49A9-BD59-1313F17A719D}"/>
    <dgm:cxn modelId="{CD0C57E7-385C-4702-8B83-D62F9FC385A7}" type="presOf" srcId="{C061C624-DBA0-4742-98BC-92822DF0524B}" destId="{7EDB6C81-2ECD-4FD9-8976-86B4CB350D4E}" srcOrd="0" destOrd="0" presId="urn:microsoft.com/office/officeart/2005/8/layout/radial5"/>
    <dgm:cxn modelId="{A5D8F1AA-E584-4A6B-A9F3-412658240E5F}" type="presOf" srcId="{CA442645-0DB4-4039-8DA6-1F764D2CE932}" destId="{670924C4-8004-49AD-A992-7612ABDD8F53}" srcOrd="0" destOrd="0" presId="urn:microsoft.com/office/officeart/2005/8/layout/radial5"/>
    <dgm:cxn modelId="{13226D34-BA32-4B39-B00D-5A9B55C076E6}" srcId="{824EB84A-ADB6-400D-B99D-F6F3E58BFFAB}" destId="{8C8341B8-44DC-4A91-AA3A-F63BF580424F}" srcOrd="3" destOrd="0" parTransId="{FCC103CA-4943-4D06-9EFD-BF5826810BBB}" sibTransId="{8199FCA9-2D04-44D1-9122-DC1D2AF567B8}"/>
    <dgm:cxn modelId="{A764BEC4-35E3-4EBA-9132-AEA47136321C}" type="presOf" srcId="{FCC103CA-4943-4D06-9EFD-BF5826810BBB}" destId="{CC4D882B-1A70-4046-8DF5-8F570F8EEC3F}" srcOrd="1" destOrd="0" presId="urn:microsoft.com/office/officeart/2005/8/layout/radial5"/>
    <dgm:cxn modelId="{88436461-92E2-4224-9778-3C3B3100115F}" type="presOf" srcId="{64A14CAC-FC67-43FB-A60A-817FEAA2A234}" destId="{9D04E914-D7B2-43BF-82DA-8DDAF9AC2108}" srcOrd="0" destOrd="0" presId="urn:microsoft.com/office/officeart/2005/8/layout/radial5"/>
    <dgm:cxn modelId="{31A5BD18-BEB9-47F5-B617-C32686472ED7}" type="presOf" srcId="{0781D83D-D210-4F26-985D-560473FA9FFC}" destId="{040B5582-98BB-47A5-A6D0-6EE30222E047}" srcOrd="0" destOrd="0" presId="urn:microsoft.com/office/officeart/2005/8/layout/radial5"/>
    <dgm:cxn modelId="{474B76A6-499E-440C-975A-0F3F963ED7C0}" type="presOf" srcId="{2B9507DC-8B76-4B12-8976-2F925D57DBAE}" destId="{BD1A29DD-7FE5-41E7-A760-A69E1C943FB1}" srcOrd="0" destOrd="0" presId="urn:microsoft.com/office/officeart/2005/8/layout/radial5"/>
    <dgm:cxn modelId="{59AB48D1-4A1B-4463-AE9C-729F1D854B22}" srcId="{824EB84A-ADB6-400D-B99D-F6F3E58BFFAB}" destId="{CA442645-0DB4-4039-8DA6-1F764D2CE932}" srcOrd="2" destOrd="0" parTransId="{2B9507DC-8B76-4B12-8976-2F925D57DBAE}" sibTransId="{EDE06E54-08D5-4832-A5B9-C5E18B25FB69}"/>
    <dgm:cxn modelId="{AA30F93D-98E3-4666-864B-8A60E5563118}" type="presOf" srcId="{0948F828-D7DE-43B6-AF0F-BC43301AB666}" destId="{47A2F98F-18A5-4EF6-B8E7-66D2DAD82348}" srcOrd="1" destOrd="0" presId="urn:microsoft.com/office/officeart/2005/8/layout/radial5"/>
    <dgm:cxn modelId="{825E5245-0557-4C6C-905B-55D9643D50D6}" type="presOf" srcId="{64A14CAC-FC67-43FB-A60A-817FEAA2A234}" destId="{BB312F25-FB2B-45BA-9EE3-000265178793}" srcOrd="1" destOrd="0" presId="urn:microsoft.com/office/officeart/2005/8/layout/radial5"/>
    <dgm:cxn modelId="{F5EC3C23-1804-4F3C-8A58-D8A935E613E6}" type="presOf" srcId="{0948F828-D7DE-43B6-AF0F-BC43301AB666}" destId="{DBD43EA6-0A67-4D33-B8DB-307542DAEEA3}" srcOrd="0" destOrd="0" presId="urn:microsoft.com/office/officeart/2005/8/layout/radial5"/>
    <dgm:cxn modelId="{85553D1A-3FE6-48AB-BDCA-1B8019283C01}" type="presOf" srcId="{D8D485ED-6D62-408D-A11D-1C232F9F2C45}" destId="{62FA93A9-5C07-4584-A6BD-CB6BBC3829A3}" srcOrd="0" destOrd="0" presId="urn:microsoft.com/office/officeart/2005/8/layout/radial5"/>
    <dgm:cxn modelId="{500E20BB-539E-4F58-992D-FBEC906B3810}" type="presOf" srcId="{824EB84A-ADB6-400D-B99D-F6F3E58BFFAB}" destId="{C9FA2E7A-5B91-4102-998D-5DBF2A52A03B}" srcOrd="0" destOrd="0" presId="urn:microsoft.com/office/officeart/2005/8/layout/radial5"/>
    <dgm:cxn modelId="{66BE1498-2882-415E-BDED-F3160BA58970}" type="presOf" srcId="{FCC103CA-4943-4D06-9EFD-BF5826810BBB}" destId="{928B83D7-7AEF-42A3-A92D-D7DDF8448534}" srcOrd="0" destOrd="0" presId="urn:microsoft.com/office/officeart/2005/8/layout/radial5"/>
    <dgm:cxn modelId="{BBCD6E01-01A6-4CE2-A51D-DB207783A6E3}" type="presOf" srcId="{2B9507DC-8B76-4B12-8976-2F925D57DBAE}" destId="{8E48878E-7222-47C0-B7A0-7A6D5B6A49B7}" srcOrd="1" destOrd="0" presId="urn:microsoft.com/office/officeart/2005/8/layout/radial5"/>
    <dgm:cxn modelId="{CC26E91E-B900-439B-92A9-D97C2D629A20}" srcId="{C061C624-DBA0-4742-98BC-92822DF0524B}" destId="{824EB84A-ADB6-400D-B99D-F6F3E58BFFAB}" srcOrd="0" destOrd="0" parTransId="{5CCE0243-4828-4618-847A-2490386E3CDC}" sibTransId="{625165B9-C22B-4C7C-8D4D-E23865445BBD}"/>
    <dgm:cxn modelId="{1C518A1D-068C-4381-8639-C331AFBB4942}" type="presOf" srcId="{8C8341B8-44DC-4A91-AA3A-F63BF580424F}" destId="{819E7A76-C71C-4C5E-8E3D-E53FDFC2917C}" srcOrd="0" destOrd="0" presId="urn:microsoft.com/office/officeart/2005/8/layout/radial5"/>
    <dgm:cxn modelId="{F584A556-33EA-4D29-8A73-721DD42FED28}" type="presParOf" srcId="{7EDB6C81-2ECD-4FD9-8976-86B4CB350D4E}" destId="{C9FA2E7A-5B91-4102-998D-5DBF2A52A03B}" srcOrd="0" destOrd="0" presId="urn:microsoft.com/office/officeart/2005/8/layout/radial5"/>
    <dgm:cxn modelId="{0F110612-C09E-46C2-9123-CD21B7628A31}" type="presParOf" srcId="{7EDB6C81-2ECD-4FD9-8976-86B4CB350D4E}" destId="{9D04E914-D7B2-43BF-82DA-8DDAF9AC2108}" srcOrd="1" destOrd="0" presId="urn:microsoft.com/office/officeart/2005/8/layout/radial5"/>
    <dgm:cxn modelId="{2098E525-78FD-44A3-8EAD-07FECC4D4609}" type="presParOf" srcId="{9D04E914-D7B2-43BF-82DA-8DDAF9AC2108}" destId="{BB312F25-FB2B-45BA-9EE3-000265178793}" srcOrd="0" destOrd="0" presId="urn:microsoft.com/office/officeart/2005/8/layout/radial5"/>
    <dgm:cxn modelId="{8ACE1D73-22C9-4AF2-BA7B-56AE3EDF0B77}" type="presParOf" srcId="{7EDB6C81-2ECD-4FD9-8976-86B4CB350D4E}" destId="{62FA93A9-5C07-4584-A6BD-CB6BBC3829A3}" srcOrd="2" destOrd="0" presId="urn:microsoft.com/office/officeart/2005/8/layout/radial5"/>
    <dgm:cxn modelId="{53BF6825-F666-41F4-9CE3-A85DE09664BE}" type="presParOf" srcId="{7EDB6C81-2ECD-4FD9-8976-86B4CB350D4E}" destId="{DBD43EA6-0A67-4D33-B8DB-307542DAEEA3}" srcOrd="3" destOrd="0" presId="urn:microsoft.com/office/officeart/2005/8/layout/radial5"/>
    <dgm:cxn modelId="{0690EB4C-060F-4F19-AF45-6BAD20BF67C4}" type="presParOf" srcId="{DBD43EA6-0A67-4D33-B8DB-307542DAEEA3}" destId="{47A2F98F-18A5-4EF6-B8E7-66D2DAD82348}" srcOrd="0" destOrd="0" presId="urn:microsoft.com/office/officeart/2005/8/layout/radial5"/>
    <dgm:cxn modelId="{555D77B6-CC7C-4DA3-86CD-0DD171823479}" type="presParOf" srcId="{7EDB6C81-2ECD-4FD9-8976-86B4CB350D4E}" destId="{040B5582-98BB-47A5-A6D0-6EE30222E047}" srcOrd="4" destOrd="0" presId="urn:microsoft.com/office/officeart/2005/8/layout/radial5"/>
    <dgm:cxn modelId="{3296E37D-BE62-485F-A27D-46DC881717B0}" type="presParOf" srcId="{7EDB6C81-2ECD-4FD9-8976-86B4CB350D4E}" destId="{BD1A29DD-7FE5-41E7-A760-A69E1C943FB1}" srcOrd="5" destOrd="0" presId="urn:microsoft.com/office/officeart/2005/8/layout/radial5"/>
    <dgm:cxn modelId="{7B3E8173-F532-415A-B480-DDBE7AF24952}" type="presParOf" srcId="{BD1A29DD-7FE5-41E7-A760-A69E1C943FB1}" destId="{8E48878E-7222-47C0-B7A0-7A6D5B6A49B7}" srcOrd="0" destOrd="0" presId="urn:microsoft.com/office/officeart/2005/8/layout/radial5"/>
    <dgm:cxn modelId="{CD80D034-046E-4A5E-A314-0210FB52CE6D}" type="presParOf" srcId="{7EDB6C81-2ECD-4FD9-8976-86B4CB350D4E}" destId="{670924C4-8004-49AD-A992-7612ABDD8F53}" srcOrd="6" destOrd="0" presId="urn:microsoft.com/office/officeart/2005/8/layout/radial5"/>
    <dgm:cxn modelId="{CACB1937-ACBB-423E-82D4-DEF5DB2E1BAC}" type="presParOf" srcId="{7EDB6C81-2ECD-4FD9-8976-86B4CB350D4E}" destId="{928B83D7-7AEF-42A3-A92D-D7DDF8448534}" srcOrd="7" destOrd="0" presId="urn:microsoft.com/office/officeart/2005/8/layout/radial5"/>
    <dgm:cxn modelId="{AFCA1B61-A92B-4FA3-AD62-A0DD18094893}" type="presParOf" srcId="{928B83D7-7AEF-42A3-A92D-D7DDF8448534}" destId="{CC4D882B-1A70-4046-8DF5-8F570F8EEC3F}" srcOrd="0" destOrd="0" presId="urn:microsoft.com/office/officeart/2005/8/layout/radial5"/>
    <dgm:cxn modelId="{7A1D52F4-FC51-4A3B-BC0A-22D2EF04A3E6}" type="presParOf" srcId="{7EDB6C81-2ECD-4FD9-8976-86B4CB350D4E}" destId="{819E7A76-C71C-4C5E-8E3D-E53FDFC2917C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61C624-DBA0-4742-98BC-92822DF0524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EB84A-ADB6-400D-B99D-F6F3E58BFFAB}">
      <dgm:prSet phldrT="[Текст]"/>
      <dgm:spPr/>
      <dgm:t>
        <a:bodyPr/>
        <a:lstStyle/>
        <a:p>
          <a:r>
            <a:rPr lang="ru-RU" dirty="0" smtClean="0"/>
            <a:t>Кто я?</a:t>
          </a:r>
          <a:endParaRPr lang="ru-RU" dirty="0"/>
        </a:p>
      </dgm:t>
    </dgm:pt>
    <dgm:pt modelId="{5CCE0243-4828-4618-847A-2490386E3CDC}" type="parTrans" cxnId="{CC26E91E-B900-439B-92A9-D97C2D629A20}">
      <dgm:prSet/>
      <dgm:spPr/>
      <dgm:t>
        <a:bodyPr/>
        <a:lstStyle/>
        <a:p>
          <a:endParaRPr lang="ru-RU"/>
        </a:p>
      </dgm:t>
    </dgm:pt>
    <dgm:pt modelId="{625165B9-C22B-4C7C-8D4D-E23865445BBD}" type="sibTrans" cxnId="{CC26E91E-B900-439B-92A9-D97C2D629A20}">
      <dgm:prSet/>
      <dgm:spPr/>
      <dgm:t>
        <a:bodyPr/>
        <a:lstStyle/>
        <a:p>
          <a:endParaRPr lang="ru-RU"/>
        </a:p>
      </dgm:t>
    </dgm:pt>
    <dgm:pt modelId="{D8D485ED-6D62-408D-A11D-1C232F9F2C45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64A14CAC-FC67-43FB-A60A-817FEAA2A234}" type="parTrans" cxnId="{C2A19B9D-362B-488A-A45A-35042881E3D2}">
      <dgm:prSet/>
      <dgm:spPr/>
      <dgm:t>
        <a:bodyPr/>
        <a:lstStyle/>
        <a:p>
          <a:endParaRPr lang="ru-RU"/>
        </a:p>
      </dgm:t>
    </dgm:pt>
    <dgm:pt modelId="{4B9AB0D6-61E5-4D56-AFB8-68DBC90D8C04}" type="sibTrans" cxnId="{C2A19B9D-362B-488A-A45A-35042881E3D2}">
      <dgm:prSet/>
      <dgm:spPr/>
      <dgm:t>
        <a:bodyPr/>
        <a:lstStyle/>
        <a:p>
          <a:endParaRPr lang="ru-RU"/>
        </a:p>
      </dgm:t>
    </dgm:pt>
    <dgm:pt modelId="{CA442645-0DB4-4039-8DA6-1F764D2CE93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B9507DC-8B76-4B12-8976-2F925D57DBAE}" type="parTrans" cxnId="{59AB48D1-4A1B-4463-AE9C-729F1D854B22}">
      <dgm:prSet/>
      <dgm:spPr/>
      <dgm:t>
        <a:bodyPr/>
        <a:lstStyle/>
        <a:p>
          <a:endParaRPr lang="ru-RU"/>
        </a:p>
      </dgm:t>
    </dgm:pt>
    <dgm:pt modelId="{EDE06E54-08D5-4832-A5B9-C5E18B25FB69}" type="sibTrans" cxnId="{59AB48D1-4A1B-4463-AE9C-729F1D854B22}">
      <dgm:prSet/>
      <dgm:spPr/>
      <dgm:t>
        <a:bodyPr/>
        <a:lstStyle/>
        <a:p>
          <a:endParaRPr lang="ru-RU"/>
        </a:p>
      </dgm:t>
    </dgm:pt>
    <dgm:pt modelId="{8C8341B8-44DC-4A91-AA3A-F63BF580424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CC103CA-4943-4D06-9EFD-BF5826810BBB}" type="parTrans" cxnId="{13226D34-BA32-4B39-B00D-5A9B55C076E6}">
      <dgm:prSet/>
      <dgm:spPr/>
      <dgm:t>
        <a:bodyPr/>
        <a:lstStyle/>
        <a:p>
          <a:endParaRPr lang="ru-RU"/>
        </a:p>
      </dgm:t>
    </dgm:pt>
    <dgm:pt modelId="{8199FCA9-2D04-44D1-9122-DC1D2AF567B8}" type="sibTrans" cxnId="{13226D34-BA32-4B39-B00D-5A9B55C076E6}">
      <dgm:prSet/>
      <dgm:spPr/>
      <dgm:t>
        <a:bodyPr/>
        <a:lstStyle/>
        <a:p>
          <a:endParaRPr lang="ru-RU"/>
        </a:p>
      </dgm:t>
    </dgm:pt>
    <dgm:pt modelId="{0781D83D-D210-4F26-985D-560473FA9FFC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7AB66BB-5F92-49A9-BD59-1313F17A719D}" type="sibTrans" cxnId="{2FE4E051-7432-411E-B3E4-7CAA9D652554}">
      <dgm:prSet/>
      <dgm:spPr/>
      <dgm:t>
        <a:bodyPr/>
        <a:lstStyle/>
        <a:p>
          <a:endParaRPr lang="ru-RU"/>
        </a:p>
      </dgm:t>
    </dgm:pt>
    <dgm:pt modelId="{0948F828-D7DE-43B6-AF0F-BC43301AB666}" type="parTrans" cxnId="{2FE4E051-7432-411E-B3E4-7CAA9D652554}">
      <dgm:prSet/>
      <dgm:spPr/>
      <dgm:t>
        <a:bodyPr/>
        <a:lstStyle/>
        <a:p>
          <a:endParaRPr lang="ru-RU"/>
        </a:p>
      </dgm:t>
    </dgm:pt>
    <dgm:pt modelId="{7EDB6C81-2ECD-4FD9-8976-86B4CB350D4E}" type="pres">
      <dgm:prSet presAssocID="{C061C624-DBA0-4742-98BC-92822DF05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A2E7A-5B91-4102-998D-5DBF2A52A03B}" type="pres">
      <dgm:prSet presAssocID="{824EB84A-ADB6-400D-B99D-F6F3E58BFFAB}" presName="centerShape" presStyleLbl="node0" presStyleIdx="0" presStyleCnt="1"/>
      <dgm:spPr/>
      <dgm:t>
        <a:bodyPr/>
        <a:lstStyle/>
        <a:p>
          <a:endParaRPr lang="ru-RU"/>
        </a:p>
      </dgm:t>
    </dgm:pt>
    <dgm:pt modelId="{9D04E914-D7B2-43BF-82DA-8DDAF9AC2108}" type="pres">
      <dgm:prSet presAssocID="{64A14CAC-FC67-43FB-A60A-817FEAA2A234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B312F25-FB2B-45BA-9EE3-000265178793}" type="pres">
      <dgm:prSet presAssocID="{64A14CAC-FC67-43FB-A60A-817FEAA2A23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2FA93A9-5C07-4584-A6BD-CB6BBC3829A3}" type="pres">
      <dgm:prSet presAssocID="{D8D485ED-6D62-408D-A11D-1C232F9F2C45}" presName="node" presStyleLbl="node1" presStyleIdx="0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43EA6-0A67-4D33-B8DB-307542DAEEA3}" type="pres">
      <dgm:prSet presAssocID="{0948F828-D7DE-43B6-AF0F-BC43301AB66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7A2F98F-18A5-4EF6-B8E7-66D2DAD82348}" type="pres">
      <dgm:prSet presAssocID="{0948F828-D7DE-43B6-AF0F-BC43301AB66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40B5582-98BB-47A5-A6D0-6EE30222E047}" type="pres">
      <dgm:prSet presAssocID="{0781D83D-D210-4F26-985D-560473FA9FFC}" presName="node" presStyleLbl="node1" presStyleIdx="1" presStyleCnt="4" custScaleX="13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29DD-7FE5-41E7-A760-A69E1C943FB1}" type="pres">
      <dgm:prSet presAssocID="{2B9507DC-8B76-4B12-8976-2F925D57DBA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E48878E-7222-47C0-B7A0-7A6D5B6A49B7}" type="pres">
      <dgm:prSet presAssocID="{2B9507DC-8B76-4B12-8976-2F925D57DBA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70924C4-8004-49AD-A992-7612ABDD8F53}" type="pres">
      <dgm:prSet presAssocID="{CA442645-0DB4-4039-8DA6-1F764D2CE932}" presName="node" presStyleLbl="node1" presStyleIdx="2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B83D7-7AEF-42A3-A92D-D7DDF8448534}" type="pres">
      <dgm:prSet presAssocID="{FCC103CA-4943-4D06-9EFD-BF5826810BB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C4D882B-1A70-4046-8DF5-8F570F8EEC3F}" type="pres">
      <dgm:prSet presAssocID="{FCC103CA-4943-4D06-9EFD-BF5826810BB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19E7A76-C71C-4C5E-8E3D-E53FDFC2917C}" type="pres">
      <dgm:prSet presAssocID="{8C8341B8-44DC-4A91-AA3A-F63BF580424F}" presName="node" presStyleLbl="node1" presStyleIdx="3" presStyleCnt="4" custScaleX="14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19B9D-362B-488A-A45A-35042881E3D2}" srcId="{824EB84A-ADB6-400D-B99D-F6F3E58BFFAB}" destId="{D8D485ED-6D62-408D-A11D-1C232F9F2C45}" srcOrd="0" destOrd="0" parTransId="{64A14CAC-FC67-43FB-A60A-817FEAA2A234}" sibTransId="{4B9AB0D6-61E5-4D56-AFB8-68DBC90D8C04}"/>
    <dgm:cxn modelId="{58DD97EF-7CA0-40A1-9C79-F7F139026619}" type="presOf" srcId="{64A14CAC-FC67-43FB-A60A-817FEAA2A234}" destId="{BB312F25-FB2B-45BA-9EE3-000265178793}" srcOrd="1" destOrd="0" presId="urn:microsoft.com/office/officeart/2005/8/layout/radial5"/>
    <dgm:cxn modelId="{2FE4E051-7432-411E-B3E4-7CAA9D652554}" srcId="{824EB84A-ADB6-400D-B99D-F6F3E58BFFAB}" destId="{0781D83D-D210-4F26-985D-560473FA9FFC}" srcOrd="1" destOrd="0" parTransId="{0948F828-D7DE-43B6-AF0F-BC43301AB666}" sibTransId="{77AB66BB-5F92-49A9-BD59-1313F17A719D}"/>
    <dgm:cxn modelId="{A8101BA3-22FB-43A7-9121-585A1112B7B9}" type="presOf" srcId="{CA442645-0DB4-4039-8DA6-1F764D2CE932}" destId="{670924C4-8004-49AD-A992-7612ABDD8F53}" srcOrd="0" destOrd="0" presId="urn:microsoft.com/office/officeart/2005/8/layout/radial5"/>
    <dgm:cxn modelId="{13226D34-BA32-4B39-B00D-5A9B55C076E6}" srcId="{824EB84A-ADB6-400D-B99D-F6F3E58BFFAB}" destId="{8C8341B8-44DC-4A91-AA3A-F63BF580424F}" srcOrd="3" destOrd="0" parTransId="{FCC103CA-4943-4D06-9EFD-BF5826810BBB}" sibTransId="{8199FCA9-2D04-44D1-9122-DC1D2AF567B8}"/>
    <dgm:cxn modelId="{8196EACF-5A87-407E-9C25-181DE0953C25}" type="presOf" srcId="{0948F828-D7DE-43B6-AF0F-BC43301AB666}" destId="{47A2F98F-18A5-4EF6-B8E7-66D2DAD82348}" srcOrd="1" destOrd="0" presId="urn:microsoft.com/office/officeart/2005/8/layout/radial5"/>
    <dgm:cxn modelId="{35DA32C2-CC3D-4FFD-A499-EE2C5A8E9D28}" type="presOf" srcId="{8C8341B8-44DC-4A91-AA3A-F63BF580424F}" destId="{819E7A76-C71C-4C5E-8E3D-E53FDFC2917C}" srcOrd="0" destOrd="0" presId="urn:microsoft.com/office/officeart/2005/8/layout/radial5"/>
    <dgm:cxn modelId="{AB7D347F-4186-4F95-A366-AA052D174329}" type="presOf" srcId="{2B9507DC-8B76-4B12-8976-2F925D57DBAE}" destId="{BD1A29DD-7FE5-41E7-A760-A69E1C943FB1}" srcOrd="0" destOrd="0" presId="urn:microsoft.com/office/officeart/2005/8/layout/radial5"/>
    <dgm:cxn modelId="{FAD6417D-EDEB-40AB-9736-AA94809F78A7}" type="presOf" srcId="{0781D83D-D210-4F26-985D-560473FA9FFC}" destId="{040B5582-98BB-47A5-A6D0-6EE30222E047}" srcOrd="0" destOrd="0" presId="urn:microsoft.com/office/officeart/2005/8/layout/radial5"/>
    <dgm:cxn modelId="{5D629787-9FA5-4E87-AB43-E42AF3CBE0CE}" type="presOf" srcId="{64A14CAC-FC67-43FB-A60A-817FEAA2A234}" destId="{9D04E914-D7B2-43BF-82DA-8DDAF9AC2108}" srcOrd="0" destOrd="0" presId="urn:microsoft.com/office/officeart/2005/8/layout/radial5"/>
    <dgm:cxn modelId="{AB6B2FD9-4452-4BAB-805D-463A5048161C}" type="presOf" srcId="{FCC103CA-4943-4D06-9EFD-BF5826810BBB}" destId="{CC4D882B-1A70-4046-8DF5-8F570F8EEC3F}" srcOrd="1" destOrd="0" presId="urn:microsoft.com/office/officeart/2005/8/layout/radial5"/>
    <dgm:cxn modelId="{59AB48D1-4A1B-4463-AE9C-729F1D854B22}" srcId="{824EB84A-ADB6-400D-B99D-F6F3E58BFFAB}" destId="{CA442645-0DB4-4039-8DA6-1F764D2CE932}" srcOrd="2" destOrd="0" parTransId="{2B9507DC-8B76-4B12-8976-2F925D57DBAE}" sibTransId="{EDE06E54-08D5-4832-A5B9-C5E18B25FB69}"/>
    <dgm:cxn modelId="{7440252E-B58F-4E81-8B52-0208963FD707}" type="presOf" srcId="{824EB84A-ADB6-400D-B99D-F6F3E58BFFAB}" destId="{C9FA2E7A-5B91-4102-998D-5DBF2A52A03B}" srcOrd="0" destOrd="0" presId="urn:microsoft.com/office/officeart/2005/8/layout/radial5"/>
    <dgm:cxn modelId="{93C8274B-76FB-470C-B707-4BB257C25A61}" type="presOf" srcId="{2B9507DC-8B76-4B12-8976-2F925D57DBAE}" destId="{8E48878E-7222-47C0-B7A0-7A6D5B6A49B7}" srcOrd="1" destOrd="0" presId="urn:microsoft.com/office/officeart/2005/8/layout/radial5"/>
    <dgm:cxn modelId="{7E9FCB81-FDF2-4FFD-A4A4-33F4AAA4CF67}" type="presOf" srcId="{C061C624-DBA0-4742-98BC-92822DF0524B}" destId="{7EDB6C81-2ECD-4FD9-8976-86B4CB350D4E}" srcOrd="0" destOrd="0" presId="urn:microsoft.com/office/officeart/2005/8/layout/radial5"/>
    <dgm:cxn modelId="{6EB655AD-392A-4A15-9A34-9E6DE17C4BDA}" type="presOf" srcId="{D8D485ED-6D62-408D-A11D-1C232F9F2C45}" destId="{62FA93A9-5C07-4584-A6BD-CB6BBC3829A3}" srcOrd="0" destOrd="0" presId="urn:microsoft.com/office/officeart/2005/8/layout/radial5"/>
    <dgm:cxn modelId="{CC26E91E-B900-439B-92A9-D97C2D629A20}" srcId="{C061C624-DBA0-4742-98BC-92822DF0524B}" destId="{824EB84A-ADB6-400D-B99D-F6F3E58BFFAB}" srcOrd="0" destOrd="0" parTransId="{5CCE0243-4828-4618-847A-2490386E3CDC}" sibTransId="{625165B9-C22B-4C7C-8D4D-E23865445BBD}"/>
    <dgm:cxn modelId="{65063525-62DD-4EA8-860E-C9EAC385ADFF}" type="presOf" srcId="{FCC103CA-4943-4D06-9EFD-BF5826810BBB}" destId="{928B83D7-7AEF-42A3-A92D-D7DDF8448534}" srcOrd="0" destOrd="0" presId="urn:microsoft.com/office/officeart/2005/8/layout/radial5"/>
    <dgm:cxn modelId="{CCF34CA9-95EE-42FF-8456-E012EED5F503}" type="presOf" srcId="{0948F828-D7DE-43B6-AF0F-BC43301AB666}" destId="{DBD43EA6-0A67-4D33-B8DB-307542DAEEA3}" srcOrd="0" destOrd="0" presId="urn:microsoft.com/office/officeart/2005/8/layout/radial5"/>
    <dgm:cxn modelId="{24BF12E1-C29A-4870-B09A-EFF86A0EFC5E}" type="presParOf" srcId="{7EDB6C81-2ECD-4FD9-8976-86B4CB350D4E}" destId="{C9FA2E7A-5B91-4102-998D-5DBF2A52A03B}" srcOrd="0" destOrd="0" presId="urn:microsoft.com/office/officeart/2005/8/layout/radial5"/>
    <dgm:cxn modelId="{9A35D1B1-328B-4BFE-BCB6-FAEC1AD681D2}" type="presParOf" srcId="{7EDB6C81-2ECD-4FD9-8976-86B4CB350D4E}" destId="{9D04E914-D7B2-43BF-82DA-8DDAF9AC2108}" srcOrd="1" destOrd="0" presId="urn:microsoft.com/office/officeart/2005/8/layout/radial5"/>
    <dgm:cxn modelId="{FFCF4F96-0A6E-44FB-8709-2983262DCDD0}" type="presParOf" srcId="{9D04E914-D7B2-43BF-82DA-8DDAF9AC2108}" destId="{BB312F25-FB2B-45BA-9EE3-000265178793}" srcOrd="0" destOrd="0" presId="urn:microsoft.com/office/officeart/2005/8/layout/radial5"/>
    <dgm:cxn modelId="{9684AC65-A60F-436D-91CC-B86CA45F8B9E}" type="presParOf" srcId="{7EDB6C81-2ECD-4FD9-8976-86B4CB350D4E}" destId="{62FA93A9-5C07-4584-A6BD-CB6BBC3829A3}" srcOrd="2" destOrd="0" presId="urn:microsoft.com/office/officeart/2005/8/layout/radial5"/>
    <dgm:cxn modelId="{D1215A17-181D-4BE9-A276-20825C6663DF}" type="presParOf" srcId="{7EDB6C81-2ECD-4FD9-8976-86B4CB350D4E}" destId="{DBD43EA6-0A67-4D33-B8DB-307542DAEEA3}" srcOrd="3" destOrd="0" presId="urn:microsoft.com/office/officeart/2005/8/layout/radial5"/>
    <dgm:cxn modelId="{06E85066-B57B-46E9-A4AB-53F15494C07C}" type="presParOf" srcId="{DBD43EA6-0A67-4D33-B8DB-307542DAEEA3}" destId="{47A2F98F-18A5-4EF6-B8E7-66D2DAD82348}" srcOrd="0" destOrd="0" presId="urn:microsoft.com/office/officeart/2005/8/layout/radial5"/>
    <dgm:cxn modelId="{5EFFC88A-7D3F-465A-B4F2-947471E322C6}" type="presParOf" srcId="{7EDB6C81-2ECD-4FD9-8976-86B4CB350D4E}" destId="{040B5582-98BB-47A5-A6D0-6EE30222E047}" srcOrd="4" destOrd="0" presId="urn:microsoft.com/office/officeart/2005/8/layout/radial5"/>
    <dgm:cxn modelId="{456612C0-DC64-4784-A373-9B0C6F8C4573}" type="presParOf" srcId="{7EDB6C81-2ECD-4FD9-8976-86B4CB350D4E}" destId="{BD1A29DD-7FE5-41E7-A760-A69E1C943FB1}" srcOrd="5" destOrd="0" presId="urn:microsoft.com/office/officeart/2005/8/layout/radial5"/>
    <dgm:cxn modelId="{86B912C9-185F-474A-8C7D-A1CAEA86F2F8}" type="presParOf" srcId="{BD1A29DD-7FE5-41E7-A760-A69E1C943FB1}" destId="{8E48878E-7222-47C0-B7A0-7A6D5B6A49B7}" srcOrd="0" destOrd="0" presId="urn:microsoft.com/office/officeart/2005/8/layout/radial5"/>
    <dgm:cxn modelId="{C1C93D10-F2DB-4B4D-8F38-7BB752D076B1}" type="presParOf" srcId="{7EDB6C81-2ECD-4FD9-8976-86B4CB350D4E}" destId="{670924C4-8004-49AD-A992-7612ABDD8F53}" srcOrd="6" destOrd="0" presId="urn:microsoft.com/office/officeart/2005/8/layout/radial5"/>
    <dgm:cxn modelId="{2F2D029B-1EF3-434F-82A1-5C032EE6B137}" type="presParOf" srcId="{7EDB6C81-2ECD-4FD9-8976-86B4CB350D4E}" destId="{928B83D7-7AEF-42A3-A92D-D7DDF8448534}" srcOrd="7" destOrd="0" presId="urn:microsoft.com/office/officeart/2005/8/layout/radial5"/>
    <dgm:cxn modelId="{59DADA54-4B39-44CE-AE75-17057624D4EC}" type="presParOf" srcId="{928B83D7-7AEF-42A3-A92D-D7DDF8448534}" destId="{CC4D882B-1A70-4046-8DF5-8F570F8EEC3F}" srcOrd="0" destOrd="0" presId="urn:microsoft.com/office/officeart/2005/8/layout/radial5"/>
    <dgm:cxn modelId="{CBA73C6A-1D6F-4C5E-BA2F-2E125D1E2E96}" type="presParOf" srcId="{7EDB6C81-2ECD-4FD9-8976-86B4CB350D4E}" destId="{819E7A76-C71C-4C5E-8E3D-E53FDFC2917C}" srcOrd="8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61C624-DBA0-4742-98BC-92822DF0524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EB84A-ADB6-400D-B99D-F6F3E58BFFAB}">
      <dgm:prSet phldrT="[Текст]"/>
      <dgm:spPr/>
      <dgm:t>
        <a:bodyPr/>
        <a:lstStyle/>
        <a:p>
          <a:r>
            <a:rPr lang="ru-RU" dirty="0" smtClean="0"/>
            <a:t>Какой я?</a:t>
          </a:r>
          <a:endParaRPr lang="ru-RU" dirty="0"/>
        </a:p>
      </dgm:t>
    </dgm:pt>
    <dgm:pt modelId="{5CCE0243-4828-4618-847A-2490386E3CDC}" type="parTrans" cxnId="{CC26E91E-B900-439B-92A9-D97C2D629A20}">
      <dgm:prSet/>
      <dgm:spPr/>
      <dgm:t>
        <a:bodyPr/>
        <a:lstStyle/>
        <a:p>
          <a:endParaRPr lang="ru-RU"/>
        </a:p>
      </dgm:t>
    </dgm:pt>
    <dgm:pt modelId="{625165B9-C22B-4C7C-8D4D-E23865445BBD}" type="sibTrans" cxnId="{CC26E91E-B900-439B-92A9-D97C2D629A20}">
      <dgm:prSet/>
      <dgm:spPr/>
      <dgm:t>
        <a:bodyPr/>
        <a:lstStyle/>
        <a:p>
          <a:endParaRPr lang="ru-RU"/>
        </a:p>
      </dgm:t>
    </dgm:pt>
    <dgm:pt modelId="{D8D485ED-6D62-408D-A11D-1C232F9F2C45}">
      <dgm:prSet phldrT="[Текст]"/>
      <dgm:spPr/>
      <dgm:t>
        <a:bodyPr/>
        <a:lstStyle/>
        <a:p>
          <a:r>
            <a:rPr lang="ru-RU" dirty="0" smtClean="0"/>
            <a:t>настоящий</a:t>
          </a:r>
          <a:endParaRPr lang="ru-RU" dirty="0"/>
        </a:p>
      </dgm:t>
    </dgm:pt>
    <dgm:pt modelId="{64A14CAC-FC67-43FB-A60A-817FEAA2A234}" type="parTrans" cxnId="{C2A19B9D-362B-488A-A45A-35042881E3D2}">
      <dgm:prSet/>
      <dgm:spPr/>
      <dgm:t>
        <a:bodyPr/>
        <a:lstStyle/>
        <a:p>
          <a:endParaRPr lang="ru-RU"/>
        </a:p>
      </dgm:t>
    </dgm:pt>
    <dgm:pt modelId="{4B9AB0D6-61E5-4D56-AFB8-68DBC90D8C04}" type="sibTrans" cxnId="{C2A19B9D-362B-488A-A45A-35042881E3D2}">
      <dgm:prSet/>
      <dgm:spPr/>
      <dgm:t>
        <a:bodyPr/>
        <a:lstStyle/>
        <a:p>
          <a:endParaRPr lang="ru-RU"/>
        </a:p>
      </dgm:t>
    </dgm:pt>
    <dgm:pt modelId="{0781D83D-D210-4F26-985D-560473FA9FFC}">
      <dgm:prSet phldrT="[Текст]"/>
      <dgm:spPr/>
      <dgm:t>
        <a:bodyPr/>
        <a:lstStyle/>
        <a:p>
          <a:r>
            <a:rPr lang="ru-RU" dirty="0" smtClean="0"/>
            <a:t>будущий</a:t>
          </a:r>
          <a:endParaRPr lang="ru-RU" dirty="0"/>
        </a:p>
      </dgm:t>
    </dgm:pt>
    <dgm:pt modelId="{0948F828-D7DE-43B6-AF0F-BC43301AB666}" type="parTrans" cxnId="{2FE4E051-7432-411E-B3E4-7CAA9D652554}">
      <dgm:prSet/>
      <dgm:spPr/>
      <dgm:t>
        <a:bodyPr/>
        <a:lstStyle/>
        <a:p>
          <a:endParaRPr lang="ru-RU"/>
        </a:p>
      </dgm:t>
    </dgm:pt>
    <dgm:pt modelId="{77AB66BB-5F92-49A9-BD59-1313F17A719D}" type="sibTrans" cxnId="{2FE4E051-7432-411E-B3E4-7CAA9D652554}">
      <dgm:prSet/>
      <dgm:spPr/>
      <dgm:t>
        <a:bodyPr/>
        <a:lstStyle/>
        <a:p>
          <a:endParaRPr lang="ru-RU"/>
        </a:p>
      </dgm:t>
    </dgm:pt>
    <dgm:pt modelId="{CA442645-0DB4-4039-8DA6-1F764D2CE932}">
      <dgm:prSet phldrT="[Текст]"/>
      <dgm:spPr/>
      <dgm:t>
        <a:bodyPr/>
        <a:lstStyle/>
        <a:p>
          <a:r>
            <a:rPr lang="ru-RU" dirty="0" smtClean="0"/>
            <a:t>воображаемый</a:t>
          </a:r>
          <a:endParaRPr lang="ru-RU" dirty="0"/>
        </a:p>
      </dgm:t>
    </dgm:pt>
    <dgm:pt modelId="{2B9507DC-8B76-4B12-8976-2F925D57DBAE}" type="parTrans" cxnId="{59AB48D1-4A1B-4463-AE9C-729F1D854B22}">
      <dgm:prSet/>
      <dgm:spPr/>
      <dgm:t>
        <a:bodyPr/>
        <a:lstStyle/>
        <a:p>
          <a:endParaRPr lang="ru-RU"/>
        </a:p>
      </dgm:t>
    </dgm:pt>
    <dgm:pt modelId="{EDE06E54-08D5-4832-A5B9-C5E18B25FB69}" type="sibTrans" cxnId="{59AB48D1-4A1B-4463-AE9C-729F1D854B22}">
      <dgm:prSet/>
      <dgm:spPr/>
      <dgm:t>
        <a:bodyPr/>
        <a:lstStyle/>
        <a:p>
          <a:endParaRPr lang="ru-RU"/>
        </a:p>
      </dgm:t>
    </dgm:pt>
    <dgm:pt modelId="{8C8341B8-44DC-4A91-AA3A-F63BF580424F}">
      <dgm:prSet phldrT="[Текст]"/>
      <dgm:spPr/>
      <dgm:t>
        <a:bodyPr/>
        <a:lstStyle/>
        <a:p>
          <a:r>
            <a:rPr lang="ru-RU" dirty="0" smtClean="0"/>
            <a:t>фантастический</a:t>
          </a:r>
          <a:endParaRPr lang="ru-RU" dirty="0"/>
        </a:p>
      </dgm:t>
    </dgm:pt>
    <dgm:pt modelId="{FCC103CA-4943-4D06-9EFD-BF5826810BBB}" type="parTrans" cxnId="{13226D34-BA32-4B39-B00D-5A9B55C076E6}">
      <dgm:prSet/>
      <dgm:spPr/>
      <dgm:t>
        <a:bodyPr/>
        <a:lstStyle/>
        <a:p>
          <a:endParaRPr lang="ru-RU"/>
        </a:p>
      </dgm:t>
    </dgm:pt>
    <dgm:pt modelId="{8199FCA9-2D04-44D1-9122-DC1D2AF567B8}" type="sibTrans" cxnId="{13226D34-BA32-4B39-B00D-5A9B55C076E6}">
      <dgm:prSet/>
      <dgm:spPr/>
      <dgm:t>
        <a:bodyPr/>
        <a:lstStyle/>
        <a:p>
          <a:endParaRPr lang="ru-RU"/>
        </a:p>
      </dgm:t>
    </dgm:pt>
    <dgm:pt modelId="{7EDB6C81-2ECD-4FD9-8976-86B4CB350D4E}" type="pres">
      <dgm:prSet presAssocID="{C061C624-DBA0-4742-98BC-92822DF05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A2E7A-5B91-4102-998D-5DBF2A52A03B}" type="pres">
      <dgm:prSet presAssocID="{824EB84A-ADB6-400D-B99D-F6F3E58BFFAB}" presName="centerShape" presStyleLbl="node0" presStyleIdx="0" presStyleCnt="1"/>
      <dgm:spPr/>
      <dgm:t>
        <a:bodyPr/>
        <a:lstStyle/>
        <a:p>
          <a:endParaRPr lang="ru-RU"/>
        </a:p>
      </dgm:t>
    </dgm:pt>
    <dgm:pt modelId="{9D04E914-D7B2-43BF-82DA-8DDAF9AC2108}" type="pres">
      <dgm:prSet presAssocID="{64A14CAC-FC67-43FB-A60A-817FEAA2A234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B312F25-FB2B-45BA-9EE3-000265178793}" type="pres">
      <dgm:prSet presAssocID="{64A14CAC-FC67-43FB-A60A-817FEAA2A23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2FA93A9-5C07-4584-A6BD-CB6BBC3829A3}" type="pres">
      <dgm:prSet presAssocID="{D8D485ED-6D62-408D-A11D-1C232F9F2C45}" presName="node" presStyleLbl="node1" presStyleIdx="0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43EA6-0A67-4D33-B8DB-307542DAEEA3}" type="pres">
      <dgm:prSet presAssocID="{0948F828-D7DE-43B6-AF0F-BC43301AB66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7A2F98F-18A5-4EF6-B8E7-66D2DAD82348}" type="pres">
      <dgm:prSet presAssocID="{0948F828-D7DE-43B6-AF0F-BC43301AB66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40B5582-98BB-47A5-A6D0-6EE30222E047}" type="pres">
      <dgm:prSet presAssocID="{0781D83D-D210-4F26-985D-560473FA9FFC}" presName="node" presStyleLbl="node1" presStyleIdx="1" presStyleCnt="4" custScaleX="13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29DD-7FE5-41E7-A760-A69E1C943FB1}" type="pres">
      <dgm:prSet presAssocID="{2B9507DC-8B76-4B12-8976-2F925D57DBA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E48878E-7222-47C0-B7A0-7A6D5B6A49B7}" type="pres">
      <dgm:prSet presAssocID="{2B9507DC-8B76-4B12-8976-2F925D57DBA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70924C4-8004-49AD-A992-7612ABDD8F53}" type="pres">
      <dgm:prSet presAssocID="{CA442645-0DB4-4039-8DA6-1F764D2CE932}" presName="node" presStyleLbl="node1" presStyleIdx="2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B83D7-7AEF-42A3-A92D-D7DDF8448534}" type="pres">
      <dgm:prSet presAssocID="{FCC103CA-4943-4D06-9EFD-BF5826810BB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C4D882B-1A70-4046-8DF5-8F570F8EEC3F}" type="pres">
      <dgm:prSet presAssocID="{FCC103CA-4943-4D06-9EFD-BF5826810BB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19E7A76-C71C-4C5E-8E3D-E53FDFC2917C}" type="pres">
      <dgm:prSet presAssocID="{8C8341B8-44DC-4A91-AA3A-F63BF580424F}" presName="node" presStyleLbl="node1" presStyleIdx="3" presStyleCnt="4" custScaleX="14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19B9D-362B-488A-A45A-35042881E3D2}" srcId="{824EB84A-ADB6-400D-B99D-F6F3E58BFFAB}" destId="{D8D485ED-6D62-408D-A11D-1C232F9F2C45}" srcOrd="0" destOrd="0" parTransId="{64A14CAC-FC67-43FB-A60A-817FEAA2A234}" sibTransId="{4B9AB0D6-61E5-4D56-AFB8-68DBC90D8C04}"/>
    <dgm:cxn modelId="{2FE4E051-7432-411E-B3E4-7CAA9D652554}" srcId="{824EB84A-ADB6-400D-B99D-F6F3E58BFFAB}" destId="{0781D83D-D210-4F26-985D-560473FA9FFC}" srcOrd="1" destOrd="0" parTransId="{0948F828-D7DE-43B6-AF0F-BC43301AB666}" sibTransId="{77AB66BB-5F92-49A9-BD59-1313F17A719D}"/>
    <dgm:cxn modelId="{A84A4252-824D-4335-97B1-F7D3115A3E92}" type="presOf" srcId="{0948F828-D7DE-43B6-AF0F-BC43301AB666}" destId="{DBD43EA6-0A67-4D33-B8DB-307542DAEEA3}" srcOrd="0" destOrd="0" presId="urn:microsoft.com/office/officeart/2005/8/layout/radial5"/>
    <dgm:cxn modelId="{13226D34-BA32-4B39-B00D-5A9B55C076E6}" srcId="{824EB84A-ADB6-400D-B99D-F6F3E58BFFAB}" destId="{8C8341B8-44DC-4A91-AA3A-F63BF580424F}" srcOrd="3" destOrd="0" parTransId="{FCC103CA-4943-4D06-9EFD-BF5826810BBB}" sibTransId="{8199FCA9-2D04-44D1-9122-DC1D2AF567B8}"/>
    <dgm:cxn modelId="{CF0C15CE-2B86-4123-A36F-86320042C3DC}" type="presOf" srcId="{0948F828-D7DE-43B6-AF0F-BC43301AB666}" destId="{47A2F98F-18A5-4EF6-B8E7-66D2DAD82348}" srcOrd="1" destOrd="0" presId="urn:microsoft.com/office/officeart/2005/8/layout/radial5"/>
    <dgm:cxn modelId="{78A929FE-606C-43A6-A1DA-1110E7A9E5BE}" type="presOf" srcId="{8C8341B8-44DC-4A91-AA3A-F63BF580424F}" destId="{819E7A76-C71C-4C5E-8E3D-E53FDFC2917C}" srcOrd="0" destOrd="0" presId="urn:microsoft.com/office/officeart/2005/8/layout/radial5"/>
    <dgm:cxn modelId="{13AF9800-EA22-47F4-A2D4-7478CB96282F}" type="presOf" srcId="{64A14CAC-FC67-43FB-A60A-817FEAA2A234}" destId="{BB312F25-FB2B-45BA-9EE3-000265178793}" srcOrd="1" destOrd="0" presId="urn:microsoft.com/office/officeart/2005/8/layout/radial5"/>
    <dgm:cxn modelId="{E3EBF697-F31A-4564-90F5-488D83F40F04}" type="presOf" srcId="{0781D83D-D210-4F26-985D-560473FA9FFC}" destId="{040B5582-98BB-47A5-A6D0-6EE30222E047}" srcOrd="0" destOrd="0" presId="urn:microsoft.com/office/officeart/2005/8/layout/radial5"/>
    <dgm:cxn modelId="{2C579AE2-8B3A-4DF2-B0FF-E368E39E3FE0}" type="presOf" srcId="{824EB84A-ADB6-400D-B99D-F6F3E58BFFAB}" destId="{C9FA2E7A-5B91-4102-998D-5DBF2A52A03B}" srcOrd="0" destOrd="0" presId="urn:microsoft.com/office/officeart/2005/8/layout/radial5"/>
    <dgm:cxn modelId="{51BF8EB3-C5F8-4782-ABE8-D950C5DC791D}" type="presOf" srcId="{FCC103CA-4943-4D06-9EFD-BF5826810BBB}" destId="{CC4D882B-1A70-4046-8DF5-8F570F8EEC3F}" srcOrd="1" destOrd="0" presId="urn:microsoft.com/office/officeart/2005/8/layout/radial5"/>
    <dgm:cxn modelId="{59AB48D1-4A1B-4463-AE9C-729F1D854B22}" srcId="{824EB84A-ADB6-400D-B99D-F6F3E58BFFAB}" destId="{CA442645-0DB4-4039-8DA6-1F764D2CE932}" srcOrd="2" destOrd="0" parTransId="{2B9507DC-8B76-4B12-8976-2F925D57DBAE}" sibTransId="{EDE06E54-08D5-4832-A5B9-C5E18B25FB69}"/>
    <dgm:cxn modelId="{58A8F7FB-F6EE-4881-BC46-8EA3728F116C}" type="presOf" srcId="{2B9507DC-8B76-4B12-8976-2F925D57DBAE}" destId="{8E48878E-7222-47C0-B7A0-7A6D5B6A49B7}" srcOrd="1" destOrd="0" presId="urn:microsoft.com/office/officeart/2005/8/layout/radial5"/>
    <dgm:cxn modelId="{2D73E04A-00F3-418B-80E4-9D499DFFCAB7}" type="presOf" srcId="{CA442645-0DB4-4039-8DA6-1F764D2CE932}" destId="{670924C4-8004-49AD-A992-7612ABDD8F53}" srcOrd="0" destOrd="0" presId="urn:microsoft.com/office/officeart/2005/8/layout/radial5"/>
    <dgm:cxn modelId="{760265A2-E014-4F25-971B-A6F46B323FC8}" type="presOf" srcId="{C061C624-DBA0-4742-98BC-92822DF0524B}" destId="{7EDB6C81-2ECD-4FD9-8976-86B4CB350D4E}" srcOrd="0" destOrd="0" presId="urn:microsoft.com/office/officeart/2005/8/layout/radial5"/>
    <dgm:cxn modelId="{55DCB82E-F5F9-403D-BD21-ED0CB3C2A46B}" type="presOf" srcId="{FCC103CA-4943-4D06-9EFD-BF5826810BBB}" destId="{928B83D7-7AEF-42A3-A92D-D7DDF8448534}" srcOrd="0" destOrd="0" presId="urn:microsoft.com/office/officeart/2005/8/layout/radial5"/>
    <dgm:cxn modelId="{849EF83A-4666-4D55-A4A3-4987A1E3F3D8}" type="presOf" srcId="{2B9507DC-8B76-4B12-8976-2F925D57DBAE}" destId="{BD1A29DD-7FE5-41E7-A760-A69E1C943FB1}" srcOrd="0" destOrd="0" presId="urn:microsoft.com/office/officeart/2005/8/layout/radial5"/>
    <dgm:cxn modelId="{CC26E91E-B900-439B-92A9-D97C2D629A20}" srcId="{C061C624-DBA0-4742-98BC-92822DF0524B}" destId="{824EB84A-ADB6-400D-B99D-F6F3E58BFFAB}" srcOrd="0" destOrd="0" parTransId="{5CCE0243-4828-4618-847A-2490386E3CDC}" sibTransId="{625165B9-C22B-4C7C-8D4D-E23865445BBD}"/>
    <dgm:cxn modelId="{DFA2E42D-E7B1-4AC7-9DCA-FCE719E53605}" type="presOf" srcId="{64A14CAC-FC67-43FB-A60A-817FEAA2A234}" destId="{9D04E914-D7B2-43BF-82DA-8DDAF9AC2108}" srcOrd="0" destOrd="0" presId="urn:microsoft.com/office/officeart/2005/8/layout/radial5"/>
    <dgm:cxn modelId="{457190B0-9DAF-4D54-87DE-B735C86E0EB9}" type="presOf" srcId="{D8D485ED-6D62-408D-A11D-1C232F9F2C45}" destId="{62FA93A9-5C07-4584-A6BD-CB6BBC3829A3}" srcOrd="0" destOrd="0" presId="urn:microsoft.com/office/officeart/2005/8/layout/radial5"/>
    <dgm:cxn modelId="{050A2817-EE9F-4ACA-8774-FA043C216320}" type="presParOf" srcId="{7EDB6C81-2ECD-4FD9-8976-86B4CB350D4E}" destId="{C9FA2E7A-5B91-4102-998D-5DBF2A52A03B}" srcOrd="0" destOrd="0" presId="urn:microsoft.com/office/officeart/2005/8/layout/radial5"/>
    <dgm:cxn modelId="{B8F9BFD4-E542-4821-9C05-1134DEC78E4E}" type="presParOf" srcId="{7EDB6C81-2ECD-4FD9-8976-86B4CB350D4E}" destId="{9D04E914-D7B2-43BF-82DA-8DDAF9AC2108}" srcOrd="1" destOrd="0" presId="urn:microsoft.com/office/officeart/2005/8/layout/radial5"/>
    <dgm:cxn modelId="{170A08D0-F607-485B-AEDB-D25154C674AB}" type="presParOf" srcId="{9D04E914-D7B2-43BF-82DA-8DDAF9AC2108}" destId="{BB312F25-FB2B-45BA-9EE3-000265178793}" srcOrd="0" destOrd="0" presId="urn:microsoft.com/office/officeart/2005/8/layout/radial5"/>
    <dgm:cxn modelId="{452DCC64-34AE-4679-B3F2-3547B87D258C}" type="presParOf" srcId="{7EDB6C81-2ECD-4FD9-8976-86B4CB350D4E}" destId="{62FA93A9-5C07-4584-A6BD-CB6BBC3829A3}" srcOrd="2" destOrd="0" presId="urn:microsoft.com/office/officeart/2005/8/layout/radial5"/>
    <dgm:cxn modelId="{69108538-ED6E-4007-86C2-504D1BBD9648}" type="presParOf" srcId="{7EDB6C81-2ECD-4FD9-8976-86B4CB350D4E}" destId="{DBD43EA6-0A67-4D33-B8DB-307542DAEEA3}" srcOrd="3" destOrd="0" presId="urn:microsoft.com/office/officeart/2005/8/layout/radial5"/>
    <dgm:cxn modelId="{45FC8F14-254E-4B0F-80FE-EC5322341AD9}" type="presParOf" srcId="{DBD43EA6-0A67-4D33-B8DB-307542DAEEA3}" destId="{47A2F98F-18A5-4EF6-B8E7-66D2DAD82348}" srcOrd="0" destOrd="0" presId="urn:microsoft.com/office/officeart/2005/8/layout/radial5"/>
    <dgm:cxn modelId="{EF8B3199-285D-4016-AF58-9BE2D3218DAD}" type="presParOf" srcId="{7EDB6C81-2ECD-4FD9-8976-86B4CB350D4E}" destId="{040B5582-98BB-47A5-A6D0-6EE30222E047}" srcOrd="4" destOrd="0" presId="urn:microsoft.com/office/officeart/2005/8/layout/radial5"/>
    <dgm:cxn modelId="{7139060E-B0B4-48C6-928F-DFBEB03E0DCF}" type="presParOf" srcId="{7EDB6C81-2ECD-4FD9-8976-86B4CB350D4E}" destId="{BD1A29DD-7FE5-41E7-A760-A69E1C943FB1}" srcOrd="5" destOrd="0" presId="urn:microsoft.com/office/officeart/2005/8/layout/radial5"/>
    <dgm:cxn modelId="{6B8DAEC2-C493-4BD9-9611-893AA372C436}" type="presParOf" srcId="{BD1A29DD-7FE5-41E7-A760-A69E1C943FB1}" destId="{8E48878E-7222-47C0-B7A0-7A6D5B6A49B7}" srcOrd="0" destOrd="0" presId="urn:microsoft.com/office/officeart/2005/8/layout/radial5"/>
    <dgm:cxn modelId="{FEE68584-4C08-4BF0-A5F5-A862DA460BA3}" type="presParOf" srcId="{7EDB6C81-2ECD-4FD9-8976-86B4CB350D4E}" destId="{670924C4-8004-49AD-A992-7612ABDD8F53}" srcOrd="6" destOrd="0" presId="urn:microsoft.com/office/officeart/2005/8/layout/radial5"/>
    <dgm:cxn modelId="{5CC0809A-ED60-41F1-8990-1E9BB34A1492}" type="presParOf" srcId="{7EDB6C81-2ECD-4FD9-8976-86B4CB350D4E}" destId="{928B83D7-7AEF-42A3-A92D-D7DDF8448534}" srcOrd="7" destOrd="0" presId="urn:microsoft.com/office/officeart/2005/8/layout/radial5"/>
    <dgm:cxn modelId="{8C90E832-C520-4CDC-9CD9-6D7D59920B8F}" type="presParOf" srcId="{928B83D7-7AEF-42A3-A92D-D7DDF8448534}" destId="{CC4D882B-1A70-4046-8DF5-8F570F8EEC3F}" srcOrd="0" destOrd="0" presId="urn:microsoft.com/office/officeart/2005/8/layout/radial5"/>
    <dgm:cxn modelId="{DA7659D7-D8F5-4DD9-B1C0-0ABCECB288E4}" type="presParOf" srcId="{7EDB6C81-2ECD-4FD9-8976-86B4CB350D4E}" destId="{819E7A76-C71C-4C5E-8E3D-E53FDFC2917C}" srcOrd="8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61C624-DBA0-4742-98BC-92822DF0524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EB84A-ADB6-400D-B99D-F6F3E58BFFAB}">
      <dgm:prSet phldrT="[Текст]"/>
      <dgm:spPr/>
      <dgm:t>
        <a:bodyPr/>
        <a:lstStyle/>
        <a:p>
          <a:r>
            <a:rPr lang="ru-RU" dirty="0" smtClean="0"/>
            <a:t>Зачем я?</a:t>
          </a:r>
          <a:endParaRPr lang="ru-RU" dirty="0"/>
        </a:p>
      </dgm:t>
    </dgm:pt>
    <dgm:pt modelId="{5CCE0243-4828-4618-847A-2490386E3CDC}" type="parTrans" cxnId="{CC26E91E-B900-439B-92A9-D97C2D629A20}">
      <dgm:prSet/>
      <dgm:spPr/>
      <dgm:t>
        <a:bodyPr/>
        <a:lstStyle/>
        <a:p>
          <a:endParaRPr lang="ru-RU"/>
        </a:p>
      </dgm:t>
    </dgm:pt>
    <dgm:pt modelId="{625165B9-C22B-4C7C-8D4D-E23865445BBD}" type="sibTrans" cxnId="{CC26E91E-B900-439B-92A9-D97C2D629A20}">
      <dgm:prSet/>
      <dgm:spPr/>
      <dgm:t>
        <a:bodyPr/>
        <a:lstStyle/>
        <a:p>
          <a:endParaRPr lang="ru-RU"/>
        </a:p>
      </dgm:t>
    </dgm:pt>
    <dgm:pt modelId="{D8D485ED-6D62-408D-A11D-1C232F9F2C45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64A14CAC-FC67-43FB-A60A-817FEAA2A234}" type="parTrans" cxnId="{C2A19B9D-362B-488A-A45A-35042881E3D2}">
      <dgm:prSet/>
      <dgm:spPr/>
      <dgm:t>
        <a:bodyPr/>
        <a:lstStyle/>
        <a:p>
          <a:endParaRPr lang="ru-RU"/>
        </a:p>
      </dgm:t>
    </dgm:pt>
    <dgm:pt modelId="{4B9AB0D6-61E5-4D56-AFB8-68DBC90D8C04}" type="sibTrans" cxnId="{C2A19B9D-362B-488A-A45A-35042881E3D2}">
      <dgm:prSet/>
      <dgm:spPr/>
      <dgm:t>
        <a:bodyPr/>
        <a:lstStyle/>
        <a:p>
          <a:endParaRPr lang="ru-RU"/>
        </a:p>
      </dgm:t>
    </dgm:pt>
    <dgm:pt modelId="{0781D83D-D210-4F26-985D-560473FA9FFC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0948F828-D7DE-43B6-AF0F-BC43301AB666}" type="parTrans" cxnId="{2FE4E051-7432-411E-B3E4-7CAA9D652554}">
      <dgm:prSet/>
      <dgm:spPr/>
      <dgm:t>
        <a:bodyPr/>
        <a:lstStyle/>
        <a:p>
          <a:endParaRPr lang="ru-RU"/>
        </a:p>
      </dgm:t>
    </dgm:pt>
    <dgm:pt modelId="{77AB66BB-5F92-49A9-BD59-1313F17A719D}" type="sibTrans" cxnId="{2FE4E051-7432-411E-B3E4-7CAA9D652554}">
      <dgm:prSet/>
      <dgm:spPr/>
      <dgm:t>
        <a:bodyPr/>
        <a:lstStyle/>
        <a:p>
          <a:endParaRPr lang="ru-RU"/>
        </a:p>
      </dgm:t>
    </dgm:pt>
    <dgm:pt modelId="{CA442645-0DB4-4039-8DA6-1F764D2CE93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B9507DC-8B76-4B12-8976-2F925D57DBAE}" type="parTrans" cxnId="{59AB48D1-4A1B-4463-AE9C-729F1D854B22}">
      <dgm:prSet/>
      <dgm:spPr/>
      <dgm:t>
        <a:bodyPr/>
        <a:lstStyle/>
        <a:p>
          <a:endParaRPr lang="ru-RU"/>
        </a:p>
      </dgm:t>
    </dgm:pt>
    <dgm:pt modelId="{EDE06E54-08D5-4832-A5B9-C5E18B25FB69}" type="sibTrans" cxnId="{59AB48D1-4A1B-4463-AE9C-729F1D854B22}">
      <dgm:prSet/>
      <dgm:spPr/>
      <dgm:t>
        <a:bodyPr/>
        <a:lstStyle/>
        <a:p>
          <a:endParaRPr lang="ru-RU"/>
        </a:p>
      </dgm:t>
    </dgm:pt>
    <dgm:pt modelId="{8C8341B8-44DC-4A91-AA3A-F63BF580424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CC103CA-4943-4D06-9EFD-BF5826810BBB}" type="parTrans" cxnId="{13226D34-BA32-4B39-B00D-5A9B55C076E6}">
      <dgm:prSet/>
      <dgm:spPr/>
      <dgm:t>
        <a:bodyPr/>
        <a:lstStyle/>
        <a:p>
          <a:endParaRPr lang="ru-RU"/>
        </a:p>
      </dgm:t>
    </dgm:pt>
    <dgm:pt modelId="{8199FCA9-2D04-44D1-9122-DC1D2AF567B8}" type="sibTrans" cxnId="{13226D34-BA32-4B39-B00D-5A9B55C076E6}">
      <dgm:prSet/>
      <dgm:spPr/>
      <dgm:t>
        <a:bodyPr/>
        <a:lstStyle/>
        <a:p>
          <a:endParaRPr lang="ru-RU"/>
        </a:p>
      </dgm:t>
    </dgm:pt>
    <dgm:pt modelId="{7EDB6C81-2ECD-4FD9-8976-86B4CB350D4E}" type="pres">
      <dgm:prSet presAssocID="{C061C624-DBA0-4742-98BC-92822DF05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A2E7A-5B91-4102-998D-5DBF2A52A03B}" type="pres">
      <dgm:prSet presAssocID="{824EB84A-ADB6-400D-B99D-F6F3E58BFFAB}" presName="centerShape" presStyleLbl="node0" presStyleIdx="0" presStyleCnt="1"/>
      <dgm:spPr/>
      <dgm:t>
        <a:bodyPr/>
        <a:lstStyle/>
        <a:p>
          <a:endParaRPr lang="ru-RU"/>
        </a:p>
      </dgm:t>
    </dgm:pt>
    <dgm:pt modelId="{9D04E914-D7B2-43BF-82DA-8DDAF9AC2108}" type="pres">
      <dgm:prSet presAssocID="{64A14CAC-FC67-43FB-A60A-817FEAA2A234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B312F25-FB2B-45BA-9EE3-000265178793}" type="pres">
      <dgm:prSet presAssocID="{64A14CAC-FC67-43FB-A60A-817FEAA2A23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2FA93A9-5C07-4584-A6BD-CB6BBC3829A3}" type="pres">
      <dgm:prSet presAssocID="{D8D485ED-6D62-408D-A11D-1C232F9F2C45}" presName="node" presStyleLbl="node1" presStyleIdx="0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43EA6-0A67-4D33-B8DB-307542DAEEA3}" type="pres">
      <dgm:prSet presAssocID="{0948F828-D7DE-43B6-AF0F-BC43301AB66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7A2F98F-18A5-4EF6-B8E7-66D2DAD82348}" type="pres">
      <dgm:prSet presAssocID="{0948F828-D7DE-43B6-AF0F-BC43301AB66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40B5582-98BB-47A5-A6D0-6EE30222E047}" type="pres">
      <dgm:prSet presAssocID="{0781D83D-D210-4F26-985D-560473FA9FFC}" presName="node" presStyleLbl="node1" presStyleIdx="1" presStyleCnt="4" custScaleX="13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29DD-7FE5-41E7-A760-A69E1C943FB1}" type="pres">
      <dgm:prSet presAssocID="{2B9507DC-8B76-4B12-8976-2F925D57DBA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E48878E-7222-47C0-B7A0-7A6D5B6A49B7}" type="pres">
      <dgm:prSet presAssocID="{2B9507DC-8B76-4B12-8976-2F925D57DBA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70924C4-8004-49AD-A992-7612ABDD8F53}" type="pres">
      <dgm:prSet presAssocID="{CA442645-0DB4-4039-8DA6-1F764D2CE932}" presName="node" presStyleLbl="node1" presStyleIdx="2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B83D7-7AEF-42A3-A92D-D7DDF8448534}" type="pres">
      <dgm:prSet presAssocID="{FCC103CA-4943-4D06-9EFD-BF5826810BB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C4D882B-1A70-4046-8DF5-8F570F8EEC3F}" type="pres">
      <dgm:prSet presAssocID="{FCC103CA-4943-4D06-9EFD-BF5826810BB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19E7A76-C71C-4C5E-8E3D-E53FDFC2917C}" type="pres">
      <dgm:prSet presAssocID="{8C8341B8-44DC-4A91-AA3A-F63BF580424F}" presName="node" presStyleLbl="node1" presStyleIdx="3" presStyleCnt="4" custScaleX="14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19B9D-362B-488A-A45A-35042881E3D2}" srcId="{824EB84A-ADB6-400D-B99D-F6F3E58BFFAB}" destId="{D8D485ED-6D62-408D-A11D-1C232F9F2C45}" srcOrd="0" destOrd="0" parTransId="{64A14CAC-FC67-43FB-A60A-817FEAA2A234}" sibTransId="{4B9AB0D6-61E5-4D56-AFB8-68DBC90D8C04}"/>
    <dgm:cxn modelId="{2FE4E051-7432-411E-B3E4-7CAA9D652554}" srcId="{824EB84A-ADB6-400D-B99D-F6F3E58BFFAB}" destId="{0781D83D-D210-4F26-985D-560473FA9FFC}" srcOrd="1" destOrd="0" parTransId="{0948F828-D7DE-43B6-AF0F-BC43301AB666}" sibTransId="{77AB66BB-5F92-49A9-BD59-1313F17A719D}"/>
    <dgm:cxn modelId="{A0B124FB-F182-4A77-A169-E51FFCB54359}" type="presOf" srcId="{2B9507DC-8B76-4B12-8976-2F925D57DBAE}" destId="{BD1A29DD-7FE5-41E7-A760-A69E1C943FB1}" srcOrd="0" destOrd="0" presId="urn:microsoft.com/office/officeart/2005/8/layout/radial5"/>
    <dgm:cxn modelId="{13226D34-BA32-4B39-B00D-5A9B55C076E6}" srcId="{824EB84A-ADB6-400D-B99D-F6F3E58BFFAB}" destId="{8C8341B8-44DC-4A91-AA3A-F63BF580424F}" srcOrd="3" destOrd="0" parTransId="{FCC103CA-4943-4D06-9EFD-BF5826810BBB}" sibTransId="{8199FCA9-2D04-44D1-9122-DC1D2AF567B8}"/>
    <dgm:cxn modelId="{CA3FCE3C-E383-49E5-9FFB-106A06862D01}" type="presOf" srcId="{FCC103CA-4943-4D06-9EFD-BF5826810BBB}" destId="{CC4D882B-1A70-4046-8DF5-8F570F8EEC3F}" srcOrd="1" destOrd="0" presId="urn:microsoft.com/office/officeart/2005/8/layout/radial5"/>
    <dgm:cxn modelId="{0D3A6B6A-4126-4010-9896-4E11C4C0479D}" type="presOf" srcId="{D8D485ED-6D62-408D-A11D-1C232F9F2C45}" destId="{62FA93A9-5C07-4584-A6BD-CB6BBC3829A3}" srcOrd="0" destOrd="0" presId="urn:microsoft.com/office/officeart/2005/8/layout/radial5"/>
    <dgm:cxn modelId="{E6BF0511-75BE-444E-BE01-34DB7FFF4994}" type="presOf" srcId="{824EB84A-ADB6-400D-B99D-F6F3E58BFFAB}" destId="{C9FA2E7A-5B91-4102-998D-5DBF2A52A03B}" srcOrd="0" destOrd="0" presId="urn:microsoft.com/office/officeart/2005/8/layout/radial5"/>
    <dgm:cxn modelId="{266FF1A2-7430-4ACA-A87C-F0ECB9156625}" type="presOf" srcId="{0948F828-D7DE-43B6-AF0F-BC43301AB666}" destId="{47A2F98F-18A5-4EF6-B8E7-66D2DAD82348}" srcOrd="1" destOrd="0" presId="urn:microsoft.com/office/officeart/2005/8/layout/radial5"/>
    <dgm:cxn modelId="{FDAF8913-BBD4-40F4-9548-DC5D1C5AC096}" type="presOf" srcId="{0781D83D-D210-4F26-985D-560473FA9FFC}" destId="{040B5582-98BB-47A5-A6D0-6EE30222E047}" srcOrd="0" destOrd="0" presId="urn:microsoft.com/office/officeart/2005/8/layout/radial5"/>
    <dgm:cxn modelId="{59AB48D1-4A1B-4463-AE9C-729F1D854B22}" srcId="{824EB84A-ADB6-400D-B99D-F6F3E58BFFAB}" destId="{CA442645-0DB4-4039-8DA6-1F764D2CE932}" srcOrd="2" destOrd="0" parTransId="{2B9507DC-8B76-4B12-8976-2F925D57DBAE}" sibTransId="{EDE06E54-08D5-4832-A5B9-C5E18B25FB69}"/>
    <dgm:cxn modelId="{3BF0DAF4-8125-4935-ABF6-5F29DC64F31C}" type="presOf" srcId="{64A14CAC-FC67-43FB-A60A-817FEAA2A234}" destId="{BB312F25-FB2B-45BA-9EE3-000265178793}" srcOrd="1" destOrd="0" presId="urn:microsoft.com/office/officeart/2005/8/layout/radial5"/>
    <dgm:cxn modelId="{EEE94C4A-6A7E-463E-9C9E-1719A8854E2E}" type="presOf" srcId="{8C8341B8-44DC-4A91-AA3A-F63BF580424F}" destId="{819E7A76-C71C-4C5E-8E3D-E53FDFC2917C}" srcOrd="0" destOrd="0" presId="urn:microsoft.com/office/officeart/2005/8/layout/radial5"/>
    <dgm:cxn modelId="{30DB3BDA-2884-4FA8-A4EA-7D35BA949A5F}" type="presOf" srcId="{0948F828-D7DE-43B6-AF0F-BC43301AB666}" destId="{DBD43EA6-0A67-4D33-B8DB-307542DAEEA3}" srcOrd="0" destOrd="0" presId="urn:microsoft.com/office/officeart/2005/8/layout/radial5"/>
    <dgm:cxn modelId="{13F0380B-6D14-45E3-B469-FB6408D94453}" type="presOf" srcId="{2B9507DC-8B76-4B12-8976-2F925D57DBAE}" destId="{8E48878E-7222-47C0-B7A0-7A6D5B6A49B7}" srcOrd="1" destOrd="0" presId="urn:microsoft.com/office/officeart/2005/8/layout/radial5"/>
    <dgm:cxn modelId="{DFA7E09A-DED8-4990-8CB8-7827A1D7253B}" type="presOf" srcId="{64A14CAC-FC67-43FB-A60A-817FEAA2A234}" destId="{9D04E914-D7B2-43BF-82DA-8DDAF9AC2108}" srcOrd="0" destOrd="0" presId="urn:microsoft.com/office/officeart/2005/8/layout/radial5"/>
    <dgm:cxn modelId="{FA13D61A-7D2C-46EF-BCD8-27127EC7A8D9}" type="presOf" srcId="{FCC103CA-4943-4D06-9EFD-BF5826810BBB}" destId="{928B83D7-7AEF-42A3-A92D-D7DDF8448534}" srcOrd="0" destOrd="0" presId="urn:microsoft.com/office/officeart/2005/8/layout/radial5"/>
    <dgm:cxn modelId="{A94EDC76-0CC2-4EF1-83DA-D3C20CB09EDC}" type="presOf" srcId="{CA442645-0DB4-4039-8DA6-1F764D2CE932}" destId="{670924C4-8004-49AD-A992-7612ABDD8F53}" srcOrd="0" destOrd="0" presId="urn:microsoft.com/office/officeart/2005/8/layout/radial5"/>
    <dgm:cxn modelId="{A62A3B30-666A-4748-A2EE-C9178339E1BB}" type="presOf" srcId="{C061C624-DBA0-4742-98BC-92822DF0524B}" destId="{7EDB6C81-2ECD-4FD9-8976-86B4CB350D4E}" srcOrd="0" destOrd="0" presId="urn:microsoft.com/office/officeart/2005/8/layout/radial5"/>
    <dgm:cxn modelId="{CC26E91E-B900-439B-92A9-D97C2D629A20}" srcId="{C061C624-DBA0-4742-98BC-92822DF0524B}" destId="{824EB84A-ADB6-400D-B99D-F6F3E58BFFAB}" srcOrd="0" destOrd="0" parTransId="{5CCE0243-4828-4618-847A-2490386E3CDC}" sibTransId="{625165B9-C22B-4C7C-8D4D-E23865445BBD}"/>
    <dgm:cxn modelId="{B8E1CD22-B522-48FB-93EE-CE9F15F6FFA0}" type="presParOf" srcId="{7EDB6C81-2ECD-4FD9-8976-86B4CB350D4E}" destId="{C9FA2E7A-5B91-4102-998D-5DBF2A52A03B}" srcOrd="0" destOrd="0" presId="urn:microsoft.com/office/officeart/2005/8/layout/radial5"/>
    <dgm:cxn modelId="{804D389C-88CB-411F-B083-411B70B42A11}" type="presParOf" srcId="{7EDB6C81-2ECD-4FD9-8976-86B4CB350D4E}" destId="{9D04E914-D7B2-43BF-82DA-8DDAF9AC2108}" srcOrd="1" destOrd="0" presId="urn:microsoft.com/office/officeart/2005/8/layout/radial5"/>
    <dgm:cxn modelId="{9F5011F3-9EFA-4CF8-BA89-236007FBD748}" type="presParOf" srcId="{9D04E914-D7B2-43BF-82DA-8DDAF9AC2108}" destId="{BB312F25-FB2B-45BA-9EE3-000265178793}" srcOrd="0" destOrd="0" presId="urn:microsoft.com/office/officeart/2005/8/layout/radial5"/>
    <dgm:cxn modelId="{7FE076B5-B56F-4ABE-96E3-A8BE67566EF0}" type="presParOf" srcId="{7EDB6C81-2ECD-4FD9-8976-86B4CB350D4E}" destId="{62FA93A9-5C07-4584-A6BD-CB6BBC3829A3}" srcOrd="2" destOrd="0" presId="urn:microsoft.com/office/officeart/2005/8/layout/radial5"/>
    <dgm:cxn modelId="{993D2BB9-54E6-409F-A291-9EDA006D7F62}" type="presParOf" srcId="{7EDB6C81-2ECD-4FD9-8976-86B4CB350D4E}" destId="{DBD43EA6-0A67-4D33-B8DB-307542DAEEA3}" srcOrd="3" destOrd="0" presId="urn:microsoft.com/office/officeart/2005/8/layout/radial5"/>
    <dgm:cxn modelId="{E287FFC7-7B04-408D-9FB2-DD5D949A66EA}" type="presParOf" srcId="{DBD43EA6-0A67-4D33-B8DB-307542DAEEA3}" destId="{47A2F98F-18A5-4EF6-B8E7-66D2DAD82348}" srcOrd="0" destOrd="0" presId="urn:microsoft.com/office/officeart/2005/8/layout/radial5"/>
    <dgm:cxn modelId="{3708A33D-AB33-46B7-8D89-3FADDE5C6853}" type="presParOf" srcId="{7EDB6C81-2ECD-4FD9-8976-86B4CB350D4E}" destId="{040B5582-98BB-47A5-A6D0-6EE30222E047}" srcOrd="4" destOrd="0" presId="urn:microsoft.com/office/officeart/2005/8/layout/radial5"/>
    <dgm:cxn modelId="{05C3E95C-E5B1-4728-AD97-DEB4D61BD0BE}" type="presParOf" srcId="{7EDB6C81-2ECD-4FD9-8976-86B4CB350D4E}" destId="{BD1A29DD-7FE5-41E7-A760-A69E1C943FB1}" srcOrd="5" destOrd="0" presId="urn:microsoft.com/office/officeart/2005/8/layout/radial5"/>
    <dgm:cxn modelId="{30240930-DBCA-4C35-B13B-F73A3E297DE4}" type="presParOf" srcId="{BD1A29DD-7FE5-41E7-A760-A69E1C943FB1}" destId="{8E48878E-7222-47C0-B7A0-7A6D5B6A49B7}" srcOrd="0" destOrd="0" presId="urn:microsoft.com/office/officeart/2005/8/layout/radial5"/>
    <dgm:cxn modelId="{1A230787-94D9-436D-B88B-63F4AE74B1E5}" type="presParOf" srcId="{7EDB6C81-2ECD-4FD9-8976-86B4CB350D4E}" destId="{670924C4-8004-49AD-A992-7612ABDD8F53}" srcOrd="6" destOrd="0" presId="urn:microsoft.com/office/officeart/2005/8/layout/radial5"/>
    <dgm:cxn modelId="{1D23D750-49AC-4824-B8FC-E9A2AB89978A}" type="presParOf" srcId="{7EDB6C81-2ECD-4FD9-8976-86B4CB350D4E}" destId="{928B83D7-7AEF-42A3-A92D-D7DDF8448534}" srcOrd="7" destOrd="0" presId="urn:microsoft.com/office/officeart/2005/8/layout/radial5"/>
    <dgm:cxn modelId="{3CF1525D-04C0-4662-BBF6-9778768A075E}" type="presParOf" srcId="{928B83D7-7AEF-42A3-A92D-D7DDF8448534}" destId="{CC4D882B-1A70-4046-8DF5-8F570F8EEC3F}" srcOrd="0" destOrd="0" presId="urn:microsoft.com/office/officeart/2005/8/layout/radial5"/>
    <dgm:cxn modelId="{D70FCEB3-AE49-4730-8A6F-F1BE9AAA8368}" type="presParOf" srcId="{7EDB6C81-2ECD-4FD9-8976-86B4CB350D4E}" destId="{819E7A76-C71C-4C5E-8E3D-E53FDFC2917C}" srcOrd="8" destOrd="0" presId="urn:microsoft.com/office/officeart/2005/8/layout/radial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1C624-DBA0-4742-98BC-92822DF0524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EB84A-ADB6-400D-B99D-F6F3E58BFFAB}">
      <dgm:prSet phldrT="[Текст]"/>
      <dgm:spPr/>
      <dgm:t>
        <a:bodyPr/>
        <a:lstStyle/>
        <a:p>
          <a:r>
            <a:rPr lang="ru-RU" dirty="0" smtClean="0"/>
            <a:t>Почему я такой?</a:t>
          </a:r>
          <a:endParaRPr lang="ru-RU" dirty="0"/>
        </a:p>
      </dgm:t>
    </dgm:pt>
    <dgm:pt modelId="{5CCE0243-4828-4618-847A-2490386E3CDC}" type="parTrans" cxnId="{CC26E91E-B900-439B-92A9-D97C2D629A20}">
      <dgm:prSet/>
      <dgm:spPr/>
      <dgm:t>
        <a:bodyPr/>
        <a:lstStyle/>
        <a:p>
          <a:endParaRPr lang="ru-RU"/>
        </a:p>
      </dgm:t>
    </dgm:pt>
    <dgm:pt modelId="{625165B9-C22B-4C7C-8D4D-E23865445BBD}" type="sibTrans" cxnId="{CC26E91E-B900-439B-92A9-D97C2D629A20}">
      <dgm:prSet/>
      <dgm:spPr/>
      <dgm:t>
        <a:bodyPr/>
        <a:lstStyle/>
        <a:p>
          <a:endParaRPr lang="ru-RU"/>
        </a:p>
      </dgm:t>
    </dgm:pt>
    <dgm:pt modelId="{D8D485ED-6D62-408D-A11D-1C232F9F2C45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64A14CAC-FC67-43FB-A60A-817FEAA2A234}" type="parTrans" cxnId="{C2A19B9D-362B-488A-A45A-35042881E3D2}">
      <dgm:prSet/>
      <dgm:spPr/>
      <dgm:t>
        <a:bodyPr/>
        <a:lstStyle/>
        <a:p>
          <a:endParaRPr lang="ru-RU"/>
        </a:p>
      </dgm:t>
    </dgm:pt>
    <dgm:pt modelId="{4B9AB0D6-61E5-4D56-AFB8-68DBC90D8C04}" type="sibTrans" cxnId="{C2A19B9D-362B-488A-A45A-35042881E3D2}">
      <dgm:prSet/>
      <dgm:spPr/>
      <dgm:t>
        <a:bodyPr/>
        <a:lstStyle/>
        <a:p>
          <a:endParaRPr lang="ru-RU"/>
        </a:p>
      </dgm:t>
    </dgm:pt>
    <dgm:pt modelId="{0781D83D-D210-4F26-985D-560473FA9FFC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0948F828-D7DE-43B6-AF0F-BC43301AB666}" type="parTrans" cxnId="{2FE4E051-7432-411E-B3E4-7CAA9D652554}">
      <dgm:prSet/>
      <dgm:spPr/>
      <dgm:t>
        <a:bodyPr/>
        <a:lstStyle/>
        <a:p>
          <a:endParaRPr lang="ru-RU"/>
        </a:p>
      </dgm:t>
    </dgm:pt>
    <dgm:pt modelId="{77AB66BB-5F92-49A9-BD59-1313F17A719D}" type="sibTrans" cxnId="{2FE4E051-7432-411E-B3E4-7CAA9D652554}">
      <dgm:prSet/>
      <dgm:spPr/>
      <dgm:t>
        <a:bodyPr/>
        <a:lstStyle/>
        <a:p>
          <a:endParaRPr lang="ru-RU"/>
        </a:p>
      </dgm:t>
    </dgm:pt>
    <dgm:pt modelId="{CA442645-0DB4-4039-8DA6-1F764D2CE932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B9507DC-8B76-4B12-8976-2F925D57DBAE}" type="parTrans" cxnId="{59AB48D1-4A1B-4463-AE9C-729F1D854B22}">
      <dgm:prSet/>
      <dgm:spPr/>
      <dgm:t>
        <a:bodyPr/>
        <a:lstStyle/>
        <a:p>
          <a:endParaRPr lang="ru-RU"/>
        </a:p>
      </dgm:t>
    </dgm:pt>
    <dgm:pt modelId="{EDE06E54-08D5-4832-A5B9-C5E18B25FB69}" type="sibTrans" cxnId="{59AB48D1-4A1B-4463-AE9C-729F1D854B22}">
      <dgm:prSet/>
      <dgm:spPr/>
      <dgm:t>
        <a:bodyPr/>
        <a:lstStyle/>
        <a:p>
          <a:endParaRPr lang="ru-RU"/>
        </a:p>
      </dgm:t>
    </dgm:pt>
    <dgm:pt modelId="{8C8341B8-44DC-4A91-AA3A-F63BF580424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FCC103CA-4943-4D06-9EFD-BF5826810BBB}" type="parTrans" cxnId="{13226D34-BA32-4B39-B00D-5A9B55C076E6}">
      <dgm:prSet/>
      <dgm:spPr/>
      <dgm:t>
        <a:bodyPr/>
        <a:lstStyle/>
        <a:p>
          <a:endParaRPr lang="ru-RU"/>
        </a:p>
      </dgm:t>
    </dgm:pt>
    <dgm:pt modelId="{8199FCA9-2D04-44D1-9122-DC1D2AF567B8}" type="sibTrans" cxnId="{13226D34-BA32-4B39-B00D-5A9B55C076E6}">
      <dgm:prSet/>
      <dgm:spPr/>
      <dgm:t>
        <a:bodyPr/>
        <a:lstStyle/>
        <a:p>
          <a:endParaRPr lang="ru-RU"/>
        </a:p>
      </dgm:t>
    </dgm:pt>
    <dgm:pt modelId="{7EDB6C81-2ECD-4FD9-8976-86B4CB350D4E}" type="pres">
      <dgm:prSet presAssocID="{C061C624-DBA0-4742-98BC-92822DF05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A2E7A-5B91-4102-998D-5DBF2A52A03B}" type="pres">
      <dgm:prSet presAssocID="{824EB84A-ADB6-400D-B99D-F6F3E58BFFAB}" presName="centerShape" presStyleLbl="node0" presStyleIdx="0" presStyleCnt="1"/>
      <dgm:spPr/>
      <dgm:t>
        <a:bodyPr/>
        <a:lstStyle/>
        <a:p>
          <a:endParaRPr lang="ru-RU"/>
        </a:p>
      </dgm:t>
    </dgm:pt>
    <dgm:pt modelId="{9D04E914-D7B2-43BF-82DA-8DDAF9AC2108}" type="pres">
      <dgm:prSet presAssocID="{64A14CAC-FC67-43FB-A60A-817FEAA2A234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B312F25-FB2B-45BA-9EE3-000265178793}" type="pres">
      <dgm:prSet presAssocID="{64A14CAC-FC67-43FB-A60A-817FEAA2A23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2FA93A9-5C07-4584-A6BD-CB6BBC3829A3}" type="pres">
      <dgm:prSet presAssocID="{D8D485ED-6D62-408D-A11D-1C232F9F2C45}" presName="node" presStyleLbl="node1" presStyleIdx="0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43EA6-0A67-4D33-B8DB-307542DAEEA3}" type="pres">
      <dgm:prSet presAssocID="{0948F828-D7DE-43B6-AF0F-BC43301AB66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47A2F98F-18A5-4EF6-B8E7-66D2DAD82348}" type="pres">
      <dgm:prSet presAssocID="{0948F828-D7DE-43B6-AF0F-BC43301AB66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40B5582-98BB-47A5-A6D0-6EE30222E047}" type="pres">
      <dgm:prSet presAssocID="{0781D83D-D210-4F26-985D-560473FA9FFC}" presName="node" presStyleLbl="node1" presStyleIdx="1" presStyleCnt="4" custScaleX="13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29DD-7FE5-41E7-A760-A69E1C943FB1}" type="pres">
      <dgm:prSet presAssocID="{2B9507DC-8B76-4B12-8976-2F925D57DBA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E48878E-7222-47C0-B7A0-7A6D5B6A49B7}" type="pres">
      <dgm:prSet presAssocID="{2B9507DC-8B76-4B12-8976-2F925D57DBA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70924C4-8004-49AD-A992-7612ABDD8F53}" type="pres">
      <dgm:prSet presAssocID="{CA442645-0DB4-4039-8DA6-1F764D2CE932}" presName="node" presStyleLbl="node1" presStyleIdx="2" presStyleCnt="4" custScaleX="135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B83D7-7AEF-42A3-A92D-D7DDF8448534}" type="pres">
      <dgm:prSet presAssocID="{FCC103CA-4943-4D06-9EFD-BF5826810BB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C4D882B-1A70-4046-8DF5-8F570F8EEC3F}" type="pres">
      <dgm:prSet presAssocID="{FCC103CA-4943-4D06-9EFD-BF5826810BB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19E7A76-C71C-4C5E-8E3D-E53FDFC2917C}" type="pres">
      <dgm:prSet presAssocID="{8C8341B8-44DC-4A91-AA3A-F63BF580424F}" presName="node" presStyleLbl="node1" presStyleIdx="3" presStyleCnt="4" custScaleX="14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19B9D-362B-488A-A45A-35042881E3D2}" srcId="{824EB84A-ADB6-400D-B99D-F6F3E58BFFAB}" destId="{D8D485ED-6D62-408D-A11D-1C232F9F2C45}" srcOrd="0" destOrd="0" parTransId="{64A14CAC-FC67-43FB-A60A-817FEAA2A234}" sibTransId="{4B9AB0D6-61E5-4D56-AFB8-68DBC90D8C04}"/>
    <dgm:cxn modelId="{2FE4E051-7432-411E-B3E4-7CAA9D652554}" srcId="{824EB84A-ADB6-400D-B99D-F6F3E58BFFAB}" destId="{0781D83D-D210-4F26-985D-560473FA9FFC}" srcOrd="1" destOrd="0" parTransId="{0948F828-D7DE-43B6-AF0F-BC43301AB666}" sibTransId="{77AB66BB-5F92-49A9-BD59-1313F17A719D}"/>
    <dgm:cxn modelId="{CBA62179-D848-4EA3-9BE0-2F4EEE137B6B}" type="presOf" srcId="{FCC103CA-4943-4D06-9EFD-BF5826810BBB}" destId="{928B83D7-7AEF-42A3-A92D-D7DDF8448534}" srcOrd="0" destOrd="0" presId="urn:microsoft.com/office/officeart/2005/8/layout/radial5"/>
    <dgm:cxn modelId="{7FA26788-D7D7-490E-87B4-486CBFCF8BAA}" type="presOf" srcId="{64A14CAC-FC67-43FB-A60A-817FEAA2A234}" destId="{9D04E914-D7B2-43BF-82DA-8DDAF9AC2108}" srcOrd="0" destOrd="0" presId="urn:microsoft.com/office/officeart/2005/8/layout/radial5"/>
    <dgm:cxn modelId="{13226D34-BA32-4B39-B00D-5A9B55C076E6}" srcId="{824EB84A-ADB6-400D-B99D-F6F3E58BFFAB}" destId="{8C8341B8-44DC-4A91-AA3A-F63BF580424F}" srcOrd="3" destOrd="0" parTransId="{FCC103CA-4943-4D06-9EFD-BF5826810BBB}" sibTransId="{8199FCA9-2D04-44D1-9122-DC1D2AF567B8}"/>
    <dgm:cxn modelId="{C598748B-5FD5-435C-A4A8-7CE51CF1DE06}" type="presOf" srcId="{0781D83D-D210-4F26-985D-560473FA9FFC}" destId="{040B5582-98BB-47A5-A6D0-6EE30222E047}" srcOrd="0" destOrd="0" presId="urn:microsoft.com/office/officeart/2005/8/layout/radial5"/>
    <dgm:cxn modelId="{A8D44338-5445-4434-A8A0-F6BCBA2699FB}" type="presOf" srcId="{824EB84A-ADB6-400D-B99D-F6F3E58BFFAB}" destId="{C9FA2E7A-5B91-4102-998D-5DBF2A52A03B}" srcOrd="0" destOrd="0" presId="urn:microsoft.com/office/officeart/2005/8/layout/radial5"/>
    <dgm:cxn modelId="{7DC984FD-39B7-4E9B-935A-844551F85707}" type="presOf" srcId="{0948F828-D7DE-43B6-AF0F-BC43301AB666}" destId="{DBD43EA6-0A67-4D33-B8DB-307542DAEEA3}" srcOrd="0" destOrd="0" presId="urn:microsoft.com/office/officeart/2005/8/layout/radial5"/>
    <dgm:cxn modelId="{7E1401AD-20FC-423F-868B-18D8C57171CA}" type="presOf" srcId="{64A14CAC-FC67-43FB-A60A-817FEAA2A234}" destId="{BB312F25-FB2B-45BA-9EE3-000265178793}" srcOrd="1" destOrd="0" presId="urn:microsoft.com/office/officeart/2005/8/layout/radial5"/>
    <dgm:cxn modelId="{59AB48D1-4A1B-4463-AE9C-729F1D854B22}" srcId="{824EB84A-ADB6-400D-B99D-F6F3E58BFFAB}" destId="{CA442645-0DB4-4039-8DA6-1F764D2CE932}" srcOrd="2" destOrd="0" parTransId="{2B9507DC-8B76-4B12-8976-2F925D57DBAE}" sibTransId="{EDE06E54-08D5-4832-A5B9-C5E18B25FB69}"/>
    <dgm:cxn modelId="{83A792E1-5F8E-4C92-90E0-8AAF36448432}" type="presOf" srcId="{D8D485ED-6D62-408D-A11D-1C232F9F2C45}" destId="{62FA93A9-5C07-4584-A6BD-CB6BBC3829A3}" srcOrd="0" destOrd="0" presId="urn:microsoft.com/office/officeart/2005/8/layout/radial5"/>
    <dgm:cxn modelId="{CCC3CC6A-B3EB-4B1C-9D08-CCEF33C87038}" type="presOf" srcId="{CA442645-0DB4-4039-8DA6-1F764D2CE932}" destId="{670924C4-8004-49AD-A992-7612ABDD8F53}" srcOrd="0" destOrd="0" presId="urn:microsoft.com/office/officeart/2005/8/layout/radial5"/>
    <dgm:cxn modelId="{42759106-B7BD-4FF2-8D50-74CEF7667C4E}" type="presOf" srcId="{FCC103CA-4943-4D06-9EFD-BF5826810BBB}" destId="{CC4D882B-1A70-4046-8DF5-8F570F8EEC3F}" srcOrd="1" destOrd="0" presId="urn:microsoft.com/office/officeart/2005/8/layout/radial5"/>
    <dgm:cxn modelId="{36ED5B37-0ADA-423C-B322-C8EE12CFCA5F}" type="presOf" srcId="{2B9507DC-8B76-4B12-8976-2F925D57DBAE}" destId="{8E48878E-7222-47C0-B7A0-7A6D5B6A49B7}" srcOrd="1" destOrd="0" presId="urn:microsoft.com/office/officeart/2005/8/layout/radial5"/>
    <dgm:cxn modelId="{80C5D229-E7A5-47E3-A56F-71080020CCEE}" type="presOf" srcId="{C061C624-DBA0-4742-98BC-92822DF0524B}" destId="{7EDB6C81-2ECD-4FD9-8976-86B4CB350D4E}" srcOrd="0" destOrd="0" presId="urn:microsoft.com/office/officeart/2005/8/layout/radial5"/>
    <dgm:cxn modelId="{48C616DE-7ED1-48B0-8DC6-19D9FCEC98F3}" type="presOf" srcId="{0948F828-D7DE-43B6-AF0F-BC43301AB666}" destId="{47A2F98F-18A5-4EF6-B8E7-66D2DAD82348}" srcOrd="1" destOrd="0" presId="urn:microsoft.com/office/officeart/2005/8/layout/radial5"/>
    <dgm:cxn modelId="{55BD46BD-AF08-4FA6-8A32-66F3179DE317}" type="presOf" srcId="{8C8341B8-44DC-4A91-AA3A-F63BF580424F}" destId="{819E7A76-C71C-4C5E-8E3D-E53FDFC2917C}" srcOrd="0" destOrd="0" presId="urn:microsoft.com/office/officeart/2005/8/layout/radial5"/>
    <dgm:cxn modelId="{CC26E91E-B900-439B-92A9-D97C2D629A20}" srcId="{C061C624-DBA0-4742-98BC-92822DF0524B}" destId="{824EB84A-ADB6-400D-B99D-F6F3E58BFFAB}" srcOrd="0" destOrd="0" parTransId="{5CCE0243-4828-4618-847A-2490386E3CDC}" sibTransId="{625165B9-C22B-4C7C-8D4D-E23865445BBD}"/>
    <dgm:cxn modelId="{8E26958E-8B8F-4352-BD46-876508EFF336}" type="presOf" srcId="{2B9507DC-8B76-4B12-8976-2F925D57DBAE}" destId="{BD1A29DD-7FE5-41E7-A760-A69E1C943FB1}" srcOrd="0" destOrd="0" presId="urn:microsoft.com/office/officeart/2005/8/layout/radial5"/>
    <dgm:cxn modelId="{6C82F003-4954-46F9-A339-101FE244304F}" type="presParOf" srcId="{7EDB6C81-2ECD-4FD9-8976-86B4CB350D4E}" destId="{C9FA2E7A-5B91-4102-998D-5DBF2A52A03B}" srcOrd="0" destOrd="0" presId="urn:microsoft.com/office/officeart/2005/8/layout/radial5"/>
    <dgm:cxn modelId="{C417FF3E-13F9-44C4-8205-88CC98A03051}" type="presParOf" srcId="{7EDB6C81-2ECD-4FD9-8976-86B4CB350D4E}" destId="{9D04E914-D7B2-43BF-82DA-8DDAF9AC2108}" srcOrd="1" destOrd="0" presId="urn:microsoft.com/office/officeart/2005/8/layout/radial5"/>
    <dgm:cxn modelId="{65ADA296-9CBC-4086-BD8E-ADC627B994AB}" type="presParOf" srcId="{9D04E914-D7B2-43BF-82DA-8DDAF9AC2108}" destId="{BB312F25-FB2B-45BA-9EE3-000265178793}" srcOrd="0" destOrd="0" presId="urn:microsoft.com/office/officeart/2005/8/layout/radial5"/>
    <dgm:cxn modelId="{CC31834B-5BFB-4139-8239-A4E766B5EABC}" type="presParOf" srcId="{7EDB6C81-2ECD-4FD9-8976-86B4CB350D4E}" destId="{62FA93A9-5C07-4584-A6BD-CB6BBC3829A3}" srcOrd="2" destOrd="0" presId="urn:microsoft.com/office/officeart/2005/8/layout/radial5"/>
    <dgm:cxn modelId="{A7075EE7-BD09-4652-B517-FA2D95F5E321}" type="presParOf" srcId="{7EDB6C81-2ECD-4FD9-8976-86B4CB350D4E}" destId="{DBD43EA6-0A67-4D33-B8DB-307542DAEEA3}" srcOrd="3" destOrd="0" presId="urn:microsoft.com/office/officeart/2005/8/layout/radial5"/>
    <dgm:cxn modelId="{E1CC402C-229A-4BD3-B22B-EDCE25B85812}" type="presParOf" srcId="{DBD43EA6-0A67-4D33-B8DB-307542DAEEA3}" destId="{47A2F98F-18A5-4EF6-B8E7-66D2DAD82348}" srcOrd="0" destOrd="0" presId="urn:microsoft.com/office/officeart/2005/8/layout/radial5"/>
    <dgm:cxn modelId="{566D91A1-C27C-4035-A0CD-EF2314642A54}" type="presParOf" srcId="{7EDB6C81-2ECD-4FD9-8976-86B4CB350D4E}" destId="{040B5582-98BB-47A5-A6D0-6EE30222E047}" srcOrd="4" destOrd="0" presId="urn:microsoft.com/office/officeart/2005/8/layout/radial5"/>
    <dgm:cxn modelId="{0FDC79DC-71C7-40C5-8D57-FC89CE0A8D93}" type="presParOf" srcId="{7EDB6C81-2ECD-4FD9-8976-86B4CB350D4E}" destId="{BD1A29DD-7FE5-41E7-A760-A69E1C943FB1}" srcOrd="5" destOrd="0" presId="urn:microsoft.com/office/officeart/2005/8/layout/radial5"/>
    <dgm:cxn modelId="{682B7F0F-9B6B-455F-9644-AC619616954D}" type="presParOf" srcId="{BD1A29DD-7FE5-41E7-A760-A69E1C943FB1}" destId="{8E48878E-7222-47C0-B7A0-7A6D5B6A49B7}" srcOrd="0" destOrd="0" presId="urn:microsoft.com/office/officeart/2005/8/layout/radial5"/>
    <dgm:cxn modelId="{6E5380EE-0CB3-4B38-822F-53F5AE53FE9C}" type="presParOf" srcId="{7EDB6C81-2ECD-4FD9-8976-86B4CB350D4E}" destId="{670924C4-8004-49AD-A992-7612ABDD8F53}" srcOrd="6" destOrd="0" presId="urn:microsoft.com/office/officeart/2005/8/layout/radial5"/>
    <dgm:cxn modelId="{BC662DF2-71DC-4A24-9E2E-1768E530F4E0}" type="presParOf" srcId="{7EDB6C81-2ECD-4FD9-8976-86B4CB350D4E}" destId="{928B83D7-7AEF-42A3-A92D-D7DDF8448534}" srcOrd="7" destOrd="0" presId="urn:microsoft.com/office/officeart/2005/8/layout/radial5"/>
    <dgm:cxn modelId="{09F0C13B-91FB-497A-98AA-F758C9F47124}" type="presParOf" srcId="{928B83D7-7AEF-42A3-A92D-D7DDF8448534}" destId="{CC4D882B-1A70-4046-8DF5-8F570F8EEC3F}" srcOrd="0" destOrd="0" presId="urn:microsoft.com/office/officeart/2005/8/layout/radial5"/>
    <dgm:cxn modelId="{F6C1B2B3-A3A2-480A-86EE-641A14626ECD}" type="presParOf" srcId="{7EDB6C81-2ECD-4FD9-8976-86B4CB350D4E}" destId="{819E7A76-C71C-4C5E-8E3D-E53FDFC2917C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179A8-F3BD-4C3A-8BDD-69D4CF60FC69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AAF6-4C2E-4ECB-8331-CE7B08D01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Обществознание. </a:t>
            </a:r>
            <a:br>
              <a:rPr lang="ru-RU" dirty="0" smtClean="0"/>
            </a:br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Введение в курс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4714884"/>
            <a:ext cx="1990725" cy="173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Обществознание. Введение.</a:t>
            </a:r>
            <a:br>
              <a:rPr lang="ru-RU" dirty="0" smtClean="0"/>
            </a:br>
            <a:r>
              <a:rPr lang="ru-RU" dirty="0" smtClean="0"/>
              <a:t>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Быть личностью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478632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Текст 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Прочитайте </a:t>
            </a:r>
            <a:r>
              <a:rPr lang="ru-RU" dirty="0"/>
              <a:t>текст и </a:t>
            </a:r>
            <a:r>
              <a:rPr lang="ru-RU" dirty="0" smtClean="0"/>
              <a:t>выполните </a:t>
            </a:r>
            <a:r>
              <a:rPr lang="ru-RU" dirty="0"/>
              <a:t>задания.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Известный древнегреческий баснописец Эзоп был рабом </a:t>
            </a:r>
            <a:r>
              <a:rPr lang="ru-RU" b="1" dirty="0" err="1"/>
              <a:t>Ксанфа</a:t>
            </a:r>
            <a:r>
              <a:rPr lang="ru-RU" b="1" dirty="0"/>
              <a:t>. Однажды </a:t>
            </a:r>
            <a:r>
              <a:rPr lang="ru-RU" b="1" dirty="0" err="1"/>
              <a:t>Ксанф</a:t>
            </a:r>
            <a:r>
              <a:rPr lang="ru-RU" b="1" dirty="0"/>
              <a:t> отправил Эзопа посмотреть, много ли народу в бане. Вернувшись, Эзоп сказал, что в бане только один человек. </a:t>
            </a:r>
            <a:r>
              <a:rPr lang="ru-RU" b="1" dirty="0" err="1"/>
              <a:t>Ксанф</a:t>
            </a:r>
            <a:r>
              <a:rPr lang="ru-RU" b="1" dirty="0"/>
              <a:t> пришёл в баню и увидел, что там очень много народа.</a:t>
            </a:r>
          </a:p>
          <a:p>
            <a:pPr>
              <a:buNone/>
            </a:pPr>
            <a:r>
              <a:rPr lang="ru-RU" b="1" dirty="0" smtClean="0"/>
              <a:t>      - </a:t>
            </a:r>
            <a:r>
              <a:rPr lang="ru-RU" b="1" dirty="0"/>
              <a:t>Почему ты обманул меня? – закричал он на Эзопа.</a:t>
            </a:r>
          </a:p>
          <a:p>
            <a:pPr>
              <a:buNone/>
            </a:pPr>
            <a:r>
              <a:rPr lang="ru-RU" b="1" dirty="0" smtClean="0"/>
              <a:t>      - </a:t>
            </a:r>
            <a:r>
              <a:rPr lang="ru-RU" b="1" dirty="0"/>
              <a:t>Взгляни на этот камень, - ответил Эзоп. – Он лежал у порога, все спотыкались, но никто не убрал его. Нашёлся лишь один, который, споткнувшись, откинул его подальше. Вот я и решил, что он единственный человек в этой бане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О чём эта притча?</a:t>
            </a:r>
          </a:p>
          <a:p>
            <a:pPr lvl="0"/>
            <a:r>
              <a:rPr lang="ru-RU" dirty="0"/>
              <a:t>Что понимал под словом человек </a:t>
            </a:r>
            <a:r>
              <a:rPr lang="ru-RU" dirty="0" err="1"/>
              <a:t>Ксанф</a:t>
            </a:r>
            <a:r>
              <a:rPr lang="ru-RU" dirty="0"/>
              <a:t>, а что – Эзоп? Какие особенности личности Эзопа проявились в этой притче?</a:t>
            </a:r>
          </a:p>
          <a:p>
            <a:pPr lvl="0"/>
            <a:r>
              <a:rPr lang="ru-RU" dirty="0"/>
              <a:t>Приведите свои примеры</a:t>
            </a:r>
          </a:p>
          <a:p>
            <a:pPr lvl="0"/>
            <a:r>
              <a:rPr lang="ru-RU" dirty="0"/>
              <a:t>Приведите два- три аргумента, подтверждающие ваше мнение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Эзоп – древнегреческий баснописец. 6 век до н.э.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500042"/>
          <a:ext cx="7729566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– это…</a:t>
            </a:r>
          </a:p>
          <a:p>
            <a:r>
              <a:rPr lang="ru-RU" dirty="0" smtClean="0"/>
              <a:t>Индивид – это…</a:t>
            </a:r>
          </a:p>
          <a:p>
            <a:r>
              <a:rPr lang="ru-RU" dirty="0" smtClean="0"/>
              <a:t>Индивидуальность – это…</a:t>
            </a:r>
          </a:p>
          <a:p>
            <a:r>
              <a:rPr lang="ru-RU" dirty="0" smtClean="0"/>
              <a:t>Личность – это…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500042"/>
          <a:ext cx="7729566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500042"/>
          <a:ext cx="7729566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500042"/>
          <a:ext cx="7729566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формирование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Наследственность</a:t>
            </a:r>
          </a:p>
          <a:p>
            <a:r>
              <a:rPr lang="ru-RU" dirty="0" smtClean="0"/>
              <a:t>Семейное воспитание</a:t>
            </a:r>
          </a:p>
          <a:p>
            <a:r>
              <a:rPr lang="ru-RU" dirty="0" smtClean="0"/>
              <a:t>Друзья</a:t>
            </a:r>
          </a:p>
          <a:p>
            <a:r>
              <a:rPr lang="ru-RU" dirty="0" smtClean="0"/>
              <a:t>Школа</a:t>
            </a:r>
          </a:p>
          <a:p>
            <a:r>
              <a:rPr lang="ru-RU" dirty="0" smtClean="0"/>
              <a:t>СМИ</a:t>
            </a:r>
          </a:p>
          <a:p>
            <a:r>
              <a:rPr lang="ru-RU" dirty="0" smtClean="0"/>
              <a:t>Природная среда</a:t>
            </a:r>
          </a:p>
          <a:p>
            <a:r>
              <a:rPr lang="ru-RU" dirty="0" smtClean="0"/>
              <a:t>Иное…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становления личности. Социализация.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Адаптация – это…</a:t>
            </a:r>
          </a:p>
          <a:p>
            <a:r>
              <a:rPr lang="ru-RU" dirty="0" smtClean="0"/>
              <a:t>Индивидуализация – это…</a:t>
            </a:r>
          </a:p>
          <a:p>
            <a:r>
              <a:rPr lang="ru-RU" dirty="0" smtClean="0"/>
              <a:t>Интеграция – это…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Текст 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Проанализируйте </a:t>
            </a:r>
            <a:r>
              <a:rPr lang="ru-RU" dirty="0"/>
              <a:t>высказывание немецкого философа И.Канта:</a:t>
            </a:r>
          </a:p>
          <a:p>
            <a:pPr>
              <a:buNone/>
            </a:pPr>
            <a:r>
              <a:rPr lang="ru-RU" dirty="0" smtClean="0"/>
              <a:t>    «</a:t>
            </a:r>
            <a:r>
              <a:rPr lang="ru-RU" b="1" dirty="0"/>
              <a:t>Личность – это способность человека быть господином самому себе благодаря добровольно выбранным твёрдым принципам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pPr lvl="0"/>
            <a:r>
              <a:rPr lang="ru-RU" dirty="0"/>
              <a:t>Согласны ли вы с этим высказыванием?</a:t>
            </a:r>
          </a:p>
          <a:p>
            <a:pPr lvl="0"/>
            <a:r>
              <a:rPr lang="ru-RU" dirty="0"/>
              <a:t>Как вы понимаете смысл этого высказывания?</a:t>
            </a:r>
          </a:p>
          <a:p>
            <a:pPr lvl="0"/>
            <a:r>
              <a:rPr lang="ru-RU" dirty="0"/>
              <a:t>Приведите свои примеры, иллюстрирующие это высказывание</a:t>
            </a:r>
          </a:p>
          <a:p>
            <a:pPr lvl="0"/>
            <a:r>
              <a:rPr lang="ru-RU" dirty="0"/>
              <a:t>Приведите два- три аргумента, подтверждающие ваше мнение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И.Кант – немецкий философ, 18 век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42852"/>
            <a:ext cx="1133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rot="16200000" flipH="1">
            <a:off x="3536149" y="2678901"/>
            <a:ext cx="1928826" cy="12858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571744"/>
            <a:ext cx="24860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857232"/>
            <a:ext cx="24860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Личность – это….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строка -  подберите слово-синоним</a:t>
            </a:r>
          </a:p>
          <a:p>
            <a:r>
              <a:rPr lang="ru-RU" dirty="0" smtClean="0"/>
              <a:t>2 строка – подберите два прилагательных</a:t>
            </a:r>
          </a:p>
          <a:p>
            <a:r>
              <a:rPr lang="ru-RU" dirty="0" smtClean="0"/>
              <a:t>3 строка – подберите три глагола</a:t>
            </a:r>
          </a:p>
          <a:p>
            <a:r>
              <a:rPr lang="ru-RU" dirty="0" smtClean="0"/>
              <a:t>4 строка – составьте обобщающую фразу из      четырёх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0034" y="500042"/>
          <a:ext cx="7729566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Дайте определение понятий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Паспорт</a:t>
            </a:r>
          </a:p>
          <a:p>
            <a:r>
              <a:rPr lang="ru-RU" dirty="0" smtClean="0"/>
              <a:t>Гражданин</a:t>
            </a:r>
          </a:p>
          <a:p>
            <a:r>
              <a:rPr lang="ru-RU" dirty="0" smtClean="0"/>
              <a:t>Государство</a:t>
            </a:r>
          </a:p>
          <a:p>
            <a:r>
              <a:rPr lang="ru-RU" dirty="0" smtClean="0"/>
              <a:t>Правоспособность</a:t>
            </a:r>
          </a:p>
          <a:p>
            <a:r>
              <a:rPr lang="ru-RU" dirty="0" smtClean="0"/>
              <a:t>Дееспособность</a:t>
            </a:r>
          </a:p>
          <a:p>
            <a:r>
              <a:rPr lang="ru-RU" dirty="0" smtClean="0"/>
              <a:t>Права и обязанности гражданина и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6 класс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Сравните </a:t>
            </a:r>
            <a:r>
              <a:rPr lang="ru-RU" u="sng" dirty="0" smtClean="0"/>
              <a:t>7 класс</a:t>
            </a:r>
            <a:br>
              <a:rPr lang="ru-RU" u="sng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темы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29642" cy="3900502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Человек</a:t>
            </a:r>
          </a:p>
          <a:p>
            <a:r>
              <a:rPr lang="ru-RU" dirty="0" smtClean="0"/>
              <a:t>Семья</a:t>
            </a:r>
          </a:p>
          <a:p>
            <a:r>
              <a:rPr lang="ru-RU" dirty="0" smtClean="0"/>
              <a:t>Школа</a:t>
            </a:r>
          </a:p>
          <a:p>
            <a:r>
              <a:rPr lang="ru-RU" dirty="0" smtClean="0"/>
              <a:t>Труд</a:t>
            </a:r>
          </a:p>
          <a:p>
            <a:r>
              <a:rPr lang="ru-RU" dirty="0" smtClean="0"/>
              <a:t>Родина</a:t>
            </a:r>
          </a:p>
          <a:p>
            <a:r>
              <a:rPr lang="ru-RU" dirty="0" smtClean="0"/>
              <a:t>Добродетели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Человек среди людей</a:t>
            </a:r>
          </a:p>
          <a:p>
            <a:r>
              <a:rPr lang="ru-RU" dirty="0" smtClean="0"/>
              <a:t>Человек и закон</a:t>
            </a:r>
          </a:p>
          <a:p>
            <a:r>
              <a:rPr lang="ru-RU" dirty="0" smtClean="0"/>
              <a:t>Человек и экономика</a:t>
            </a:r>
          </a:p>
          <a:p>
            <a:r>
              <a:rPr lang="ru-RU" dirty="0" smtClean="0"/>
              <a:t>Человек и природа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рубрики учебника.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Вспомни</a:t>
            </a:r>
          </a:p>
          <a:p>
            <a:r>
              <a:rPr lang="ru-RU" dirty="0" smtClean="0"/>
              <a:t>Обсудим вместе </a:t>
            </a:r>
          </a:p>
          <a:p>
            <a:r>
              <a:rPr lang="ru-RU" dirty="0" smtClean="0"/>
              <a:t>Поэтическое слово </a:t>
            </a:r>
          </a:p>
          <a:p>
            <a:r>
              <a:rPr lang="ru-RU" dirty="0" smtClean="0"/>
              <a:t>Жил </a:t>
            </a:r>
            <a:r>
              <a:rPr lang="ru-RU" dirty="0"/>
              <a:t>на свете </a:t>
            </a:r>
            <a:r>
              <a:rPr lang="ru-RU" dirty="0" smtClean="0"/>
              <a:t>человек </a:t>
            </a:r>
          </a:p>
          <a:p>
            <a:r>
              <a:rPr lang="ru-RU" dirty="0" smtClean="0"/>
              <a:t>Путешествие </a:t>
            </a:r>
            <a:r>
              <a:rPr lang="ru-RU" dirty="0"/>
              <a:t>в </a:t>
            </a:r>
            <a:r>
              <a:rPr lang="ru-RU" dirty="0" smtClean="0"/>
              <a:t>прошлое </a:t>
            </a:r>
          </a:p>
          <a:p>
            <a:r>
              <a:rPr lang="ru-RU" dirty="0" smtClean="0"/>
              <a:t>Проверь себя </a:t>
            </a:r>
          </a:p>
          <a:p>
            <a:r>
              <a:rPr lang="ru-RU" dirty="0" smtClean="0"/>
              <a:t>В </a:t>
            </a:r>
            <a:r>
              <a:rPr lang="ru-RU" dirty="0"/>
              <a:t>классе и </a:t>
            </a:r>
            <a:r>
              <a:rPr lang="ru-RU" dirty="0" smtClean="0"/>
              <a:t>дома</a:t>
            </a:r>
          </a:p>
          <a:p>
            <a:r>
              <a:rPr lang="ru-RU" dirty="0" smtClean="0"/>
              <a:t>Словарь</a:t>
            </a:r>
          </a:p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влияет?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6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287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</a:tr>
              <a:tr h="1228729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Различия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8729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Обществознание – это….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строка -  подберите слово-синоним</a:t>
            </a:r>
          </a:p>
          <a:p>
            <a:r>
              <a:rPr lang="ru-RU" dirty="0" smtClean="0"/>
              <a:t>2 строка – подберите два прилагательных</a:t>
            </a:r>
          </a:p>
          <a:p>
            <a:r>
              <a:rPr lang="ru-RU" dirty="0" smtClean="0"/>
              <a:t>3 строка – подберите три глагола</a:t>
            </a:r>
          </a:p>
          <a:p>
            <a:r>
              <a:rPr lang="ru-RU" dirty="0" smtClean="0"/>
              <a:t>4 строка – составьте обобщающую фразу из      четырёх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307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Обществознание.  7 класс</vt:lpstr>
      <vt:lpstr>Слайд 2</vt:lpstr>
      <vt:lpstr>Слайд 3</vt:lpstr>
      <vt:lpstr>Дайте определение понятий</vt:lpstr>
      <vt:lpstr>6 класс Сравните 7 класс  темы</vt:lpstr>
      <vt:lpstr>Основные рубрики учебника.</vt:lpstr>
      <vt:lpstr>Что влияет?</vt:lpstr>
      <vt:lpstr>Сравните</vt:lpstr>
      <vt:lpstr>Обществознание – это….</vt:lpstr>
      <vt:lpstr>Обществознание. Введение.  8 класс</vt:lpstr>
      <vt:lpstr>Текст 1 </vt:lpstr>
      <vt:lpstr>Слайд 12</vt:lpstr>
      <vt:lpstr>Кто я?</vt:lpstr>
      <vt:lpstr>Слайд 14</vt:lpstr>
      <vt:lpstr>Слайд 15</vt:lpstr>
      <vt:lpstr>Слайд 16</vt:lpstr>
      <vt:lpstr>Факторы, влияющие на формирование личности</vt:lpstr>
      <vt:lpstr>Этапы становления личности. Социализация.</vt:lpstr>
      <vt:lpstr>Текст 2 </vt:lpstr>
      <vt:lpstr>Личность – это….</vt:lpstr>
    </vt:vector>
  </TitlesOfParts>
  <Company>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Тема.      Российское общество  начала 21 века.    </dc:title>
  <dc:creator>Viger</dc:creator>
  <cp:lastModifiedBy>Tata</cp:lastModifiedBy>
  <cp:revision>110</cp:revision>
  <dcterms:created xsi:type="dcterms:W3CDTF">2011-02-04T12:19:49Z</dcterms:created>
  <dcterms:modified xsi:type="dcterms:W3CDTF">2014-03-07T16:19:12Z</dcterms:modified>
</cp:coreProperties>
</file>