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70" r:id="rId6"/>
    <p:sldId id="271" r:id="rId7"/>
    <p:sldId id="272" r:id="rId8"/>
    <p:sldId id="274" r:id="rId9"/>
    <p:sldId id="275" r:id="rId10"/>
    <p:sldId id="278" r:id="rId11"/>
    <p:sldId id="273" r:id="rId12"/>
    <p:sldId id="276" r:id="rId13"/>
    <p:sldId id="277" r:id="rId14"/>
    <p:sldId id="260" r:id="rId15"/>
    <p:sldId id="26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E4B85-383B-4315-A9EE-8F543E69E4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47E9-B049-4A12-B45B-8DCE084088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693CC-7D12-4FFC-A1D9-90BE08ECBF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7C466-3CDB-4764-8834-A240F451A7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278F2-9C60-4969-8802-DF1808296A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68223-4798-4366-A155-F738A90F8F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38AE2-6E90-4C1E-BE73-7398D10E5A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AB7D7-CBC2-4228-BDFC-125B7C77F1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28D86-B4B9-4A26-B19F-4969F2E37D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B5ADD-3936-4B99-AAD7-32644E17F6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ADDB0-C38D-49F3-8D5E-9D2B65C0E0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569BAE-8455-41F6-8FD4-5C90C6392DD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07904" y="1268760"/>
            <a:ext cx="5400600" cy="2808312"/>
          </a:xfrm>
        </p:spPr>
        <p:txBody>
          <a:bodyPr/>
          <a:lstStyle/>
          <a:p>
            <a:r>
              <a:rPr lang="ru-RU" dirty="0" smtClean="0"/>
              <a:t>Обучение грамоте. </a:t>
            </a:r>
            <a:br>
              <a:rPr lang="ru-RU" dirty="0" smtClean="0"/>
            </a:br>
            <a:r>
              <a:rPr lang="ru-RU" dirty="0" smtClean="0"/>
              <a:t>Письмо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7864" y="4509120"/>
            <a:ext cx="5288632" cy="1752600"/>
          </a:xfrm>
        </p:spPr>
        <p:txBody>
          <a:bodyPr/>
          <a:lstStyle/>
          <a:p>
            <a:r>
              <a:rPr lang="ru-RU" sz="2400" dirty="0" smtClean="0"/>
              <a:t>Автор:</a:t>
            </a:r>
          </a:p>
          <a:p>
            <a:r>
              <a:rPr lang="ru-RU" sz="2400" dirty="0" smtClean="0"/>
              <a:t>Учитель начальных классов</a:t>
            </a:r>
          </a:p>
          <a:p>
            <a:r>
              <a:rPr lang="ru-RU" sz="2400" dirty="0" smtClean="0"/>
              <a:t>МБОУ г. Астрахани «Лицей №3»</a:t>
            </a:r>
          </a:p>
          <a:p>
            <a:r>
              <a:rPr lang="ru-RU" sz="2400" dirty="0" smtClean="0"/>
              <a:t>Макарова Лилия Германовна</a:t>
            </a:r>
          </a:p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0"/>
            <a:ext cx="3832047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Я мороза не боюсь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 ним я крепко подружусь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Подойдёт ко мне мороз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Тронет ухо, тронет нос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Значит надо не зевать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Прыгать, бегать и скакать.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8960459" cy="652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88371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97" y="1844824"/>
            <a:ext cx="907690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424923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9" name="Picture 5" descr="C:\Users\Герман\Pictures\Новая папка\2008429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736304" cy="5335793"/>
          </a:xfrm>
          <a:prstGeom prst="rect">
            <a:avLst/>
          </a:prstGeom>
          <a:noFill/>
        </p:spPr>
      </p:pic>
      <p:pic>
        <p:nvPicPr>
          <p:cNvPr id="31750" name="Picture 6" descr="C:\Users\Герман\Pictures\Новая папка\35531246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708920"/>
            <a:ext cx="4512501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6632"/>
            <a:ext cx="4032448" cy="63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ТАК ПРАВИЛЬНО!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4784"/>
            <a:ext cx="3926150" cy="482453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74638"/>
            <a:ext cx="8229600" cy="1143000"/>
          </a:xfrm>
        </p:spPr>
        <p:txBody>
          <a:bodyPr/>
          <a:lstStyle/>
          <a:p>
            <a:r>
              <a:rPr lang="ru-RU" dirty="0" smtClean="0"/>
              <a:t>Вот так правильно!</a:t>
            </a: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82" t="3029" r="2182" b="3029"/>
          <a:stretch>
            <a:fillRect/>
          </a:stretch>
        </p:blipFill>
        <p:spPr bwMode="auto">
          <a:xfrm>
            <a:off x="251520" y="3717032"/>
            <a:ext cx="4070952" cy="288032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l="2068" t="3006" r="6201" b="3006"/>
          <a:stretch>
            <a:fillRect/>
          </a:stretch>
        </p:blipFill>
        <p:spPr bwMode="auto">
          <a:xfrm>
            <a:off x="4572000" y="2204864"/>
            <a:ext cx="4039359" cy="2839839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35174_bb7df1fe_X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688632" cy="689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06708" cy="58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47664" y="623731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Пальчиковая гимнастика «Снежки»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836712"/>
            <a:ext cx="964907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1196752"/>
            <a:ext cx="937401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нежинки">
  <a:themeElements>
    <a:clrScheme name="рамка2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амка2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мка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снежинки</Template>
  <TotalTime>316</TotalTime>
  <Words>62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снежинки</vt:lpstr>
      <vt:lpstr>Обучение грамоте.  Письмо </vt:lpstr>
      <vt:lpstr>Слайд 2</vt:lpstr>
      <vt:lpstr>ВОТ ТАК ПРАВИЛЬНО!</vt:lpstr>
      <vt:lpstr>Вот так правильно!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Герман</dc:creator>
  <cp:lastModifiedBy>Герман</cp:lastModifiedBy>
  <cp:revision>33</cp:revision>
  <dcterms:created xsi:type="dcterms:W3CDTF">2013-09-10T19:04:01Z</dcterms:created>
  <dcterms:modified xsi:type="dcterms:W3CDTF">2013-12-29T09:29:54Z</dcterms:modified>
</cp:coreProperties>
</file>