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Lab.w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56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6T14:27:18.328" idx="1">
    <p:pos x="4635" y="139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4FFA-C127-45E3-9534-C89D0F2FDB4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40C1-522C-4D0F-87C2-08187018B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40C1-522C-4D0F-87C2-08187018BF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1FE2C0-E2CD-4286-9ECF-CE77DBA3BC54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A998D7-E0A8-46D7-BFA4-31CCE4F1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_pc\&#1056;&#1072;&#1073;&#1086;&#1095;&#1080;&#1081;%20&#1089;&#1090;&#1086;&#1083;\&#1080;&#1085;&#1090;&#1077;&#1088;&#1100;&#1077;&#1088;\2Iogann_SHtraus-Venskiy_vals_-_Vesennie_golosa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8" name="Picture 4" descr="F:\i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2428892" cy="19929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 наилучшими пожеланиями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Documents and Settings\user_pc\Рабочий стол\Новая папка\69264776_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214810" y="2786058"/>
            <a:ext cx="428628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  </a:t>
            </a:r>
            <a:r>
              <a:rPr lang="ru-RU" sz="6000" b="1" i="1" dirty="0" smtClean="0">
                <a:solidFill>
                  <a:srgbClr val="FF0000"/>
                </a:solidFill>
              </a:rPr>
              <a:t>Австрия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Австрия\Австри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928934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Австрия\Австрия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Австрия\Австрия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14818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F:\Австрия\Австрия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14818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F:\Австрия\Австрия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2928934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F:\Австрия\Австрия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357430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F:\Австрия\Австрия7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4572008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F:\Австрия\Австрия 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214414" y="142852"/>
            <a:ext cx="792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«Страна рыцарей, фей, и гномов»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F:\Австрия\Австрия5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2357430"/>
            <a:ext cx="2786082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2Iogann_SHtraus-Venskiy_vals_-_Vesennie_golo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64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>
            <a:noAutofit/>
          </a:bodyPr>
          <a:lstStyle/>
          <a:p>
            <a:pPr algn="l"/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«Страна льда и огня»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3" name="Picture 11" descr="C:\Documents and Settings\user_pc\Рабочий стол\Новая папка\0_67dd3_fcd94083_XL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F:\Исландия\Исландия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Исландия\Исландия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142984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Исландия\Исландия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857736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F:\Исландия\Исландия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3500438"/>
            <a:ext cx="1785950" cy="20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F:\Исландия\Исландия7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1214422"/>
            <a:ext cx="292895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F:\Исландия\Исландия5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500570"/>
            <a:ext cx="292895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F:\Исландия\Исландия2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496"/>
            <a:ext cx="292895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3286116" y="1357298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Исландия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142852"/>
            <a:ext cx="815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«Страна льда и огня»</a:t>
            </a:r>
            <a:endParaRPr lang="ru-RU" sz="5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португалия\Португалия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португалия\Португалия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португалия\Португалия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португалия\Португалия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42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F:\португалия\португалия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F:\португалия\португалия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71486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F:\португалия\португалия7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1486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F:\португалия\португалия8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42" y="4714865"/>
            <a:ext cx="2928958" cy="214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28794" y="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«Спящая красавица Европы»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78" y="642918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Страна  белоснежных пляжей, живописной природы  и удивительно красивых памятников старины.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214818"/>
            <a:ext cx="318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Португалия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Documents and Settings\user_pc\Рабочий стол\Новая папка\0_702e4_628457c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болгария\болгария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2500330" cy="1928826"/>
          </a:xfrm>
          <a:prstGeom prst="rect">
            <a:avLst/>
          </a:prstGeom>
          <a:noFill/>
        </p:spPr>
      </p:pic>
      <p:pic>
        <p:nvPicPr>
          <p:cNvPr id="5123" name="Picture 3" descr="F:\болгария\болгари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1678"/>
            <a:ext cx="2500330" cy="1928826"/>
          </a:xfrm>
          <a:prstGeom prst="rect">
            <a:avLst/>
          </a:prstGeom>
          <a:noFill/>
        </p:spPr>
      </p:pic>
      <p:pic>
        <p:nvPicPr>
          <p:cNvPr id="5124" name="Picture 4" descr="F:\болгария\болгария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2500330" cy="1928826"/>
          </a:xfrm>
          <a:prstGeom prst="rect">
            <a:avLst/>
          </a:prstGeom>
          <a:noFill/>
        </p:spPr>
      </p:pic>
      <p:pic>
        <p:nvPicPr>
          <p:cNvPr id="5127" name="Picture 7" descr="F:\болгария\болгария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714884"/>
            <a:ext cx="2500330" cy="1928826"/>
          </a:xfrm>
          <a:prstGeom prst="rect">
            <a:avLst/>
          </a:prstGeom>
          <a:noFill/>
        </p:spPr>
      </p:pic>
      <p:pic>
        <p:nvPicPr>
          <p:cNvPr id="5128" name="Picture 8" descr="F:\болгария\болгария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50033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F:\болгария\болгария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714884"/>
            <a:ext cx="2500330" cy="1928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Символом этой страны является роза.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F:\болгария\болгария5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4286256"/>
            <a:ext cx="2500330" cy="1928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14612" y="642918"/>
            <a:ext cx="3310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Болгария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инляндия\Финляндия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435771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3" name="Picture 9" descr="F:\Финляндия\Финляндия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435771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4" name="Picture 10" descr="C:\Documents and Settings\user_pc\Рабочий стол\Новая папка\98f0fd0aa57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72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«Страна тысячи озер и рек»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F:\Финляндия\Финляндия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429000"/>
            <a:ext cx="435771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2" name="Picture 8" descr="F:\Финляндия\Финляндия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429000"/>
            <a:ext cx="435771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1" name="Picture 7" descr="F:\Финляндия\Финляндия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357562"/>
            <a:ext cx="435771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9" name="Picture 5" descr="F:\Финляндия\Финляндия4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3357562"/>
            <a:ext cx="435771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F:\Финляндия\Финляндия3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3357562"/>
            <a:ext cx="435771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F:\Финляндия\Финляндия2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071810"/>
            <a:ext cx="500066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85984" y="1428736"/>
            <a:ext cx="5429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Финляндия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Documents and Settings\user_pc\Рабочий стол\Новая папка\nastol.com.ua-6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F:\нидерланды\нид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82" cy="2071702"/>
          </a:xfrm>
          <a:prstGeom prst="rect">
            <a:avLst/>
          </a:prstGeom>
          <a:noFill/>
        </p:spPr>
      </p:pic>
      <p:pic>
        <p:nvPicPr>
          <p:cNvPr id="7173" name="Picture 5" descr="F:\нидерланды\нид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F:\нидерланды\нид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428868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F:\нидерланды\нид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18" y="0"/>
            <a:ext cx="2786082" cy="2071702"/>
          </a:xfrm>
          <a:prstGeom prst="rect">
            <a:avLst/>
          </a:prstGeom>
          <a:noFill/>
        </p:spPr>
      </p:pic>
      <p:pic>
        <p:nvPicPr>
          <p:cNvPr id="7176" name="Picture 8" descr="F:\нидерланды\нид7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500306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F:\нидерланды\нид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500306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нидерланды\нид2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428868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F:\нидерланды\нид9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428868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нидерланды\нид3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2428868"/>
            <a:ext cx="457203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57487" y="0"/>
            <a:ext cx="3500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Страна сыра и ветряных мельниц. 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Символы страны – тюльпаны и деревянные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башмаки-кломпены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5715016"/>
            <a:ext cx="3989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Нидерланды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C:\Documents and Settings\user_pc\Рабочий стол\Новая папка\564445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F:\чехия\чехия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2286016" cy="178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F:\чехия\чехи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71546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F:\чехия\чехия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2286000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F:\чехия\чехия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000372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F:\чехия\чехия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929198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F:\чехия\чехия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071810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F:\чехия\чехия7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000636"/>
            <a:ext cx="228601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F:\чехия\чехия8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1071546"/>
            <a:ext cx="228601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F:\чехия\чехия10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0"/>
            <a:ext cx="2857488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" y="0"/>
            <a:ext cx="657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Страна замков. Символом является гранат – камень любви.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2214554"/>
            <a:ext cx="2089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Чехия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_pc\Рабочий стол\Новая папка\0_76aee_c2e47a7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220" name="Picture 4" descr="F:\бельгия\бельгия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1" name="Picture 5" descr="F:\бельгия\бельги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7" name="Picture 11" descr="F:\бельгия\бельгия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35745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F:\бельгия\бельгия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2" name="Picture 6" descr="F:\бельгия\бельгия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6" name="Picture 10" descr="F:\бельгия\бельгия7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4" name="Picture 8" descr="F:\бельгия\бельгия5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pic>
        <p:nvPicPr>
          <p:cNvPr id="9225" name="Picture 9" descr="F:\бельгия\бельгия6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1785926"/>
            <a:ext cx="4572032" cy="33575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767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Страна вафель, шоколада и пива.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643578"/>
            <a:ext cx="400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Бельгия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324</TotalTime>
  <Words>95</Words>
  <Application>Microsoft Office PowerPoint</Application>
  <PresentationFormat>Экран (4:3)</PresentationFormat>
  <Paragraphs>21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«Страна льда и огня»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33</cp:revision>
  <dcterms:created xsi:type="dcterms:W3CDTF">2013-01-26T10:36:32Z</dcterms:created>
  <dcterms:modified xsi:type="dcterms:W3CDTF">2013-01-26T19:24:12Z</dcterms:modified>
</cp:coreProperties>
</file>