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REGULAR </a:t>
            </a:r>
            <a:r>
              <a:rPr lang="ru-RU" sz="3600" dirty="0" smtClean="0"/>
              <a:t> </a:t>
            </a:r>
            <a:r>
              <a:rPr lang="en-US" sz="3600" dirty="0" smtClean="0"/>
              <a:t>AND </a:t>
            </a:r>
            <a:r>
              <a:rPr lang="ru-RU" sz="3600" smtClean="0"/>
              <a:t> </a:t>
            </a:r>
            <a:r>
              <a:rPr lang="en-US" sz="3600" smtClean="0"/>
              <a:t>IRREGULAR </a:t>
            </a:r>
            <a:r>
              <a:rPr lang="en-US" sz="3600" dirty="0" smtClean="0"/>
              <a:t>POLYGONS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GEOMETRY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13176"/>
            <a:ext cx="7315200" cy="504056"/>
          </a:xfrm>
        </p:spPr>
        <p:txBody>
          <a:bodyPr/>
          <a:lstStyle/>
          <a:p>
            <a:r>
              <a:rPr lang="ru-RU" dirty="0" smtClean="0"/>
              <a:t>Пятиугольник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5589239"/>
            <a:ext cx="8352928" cy="100811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Pentagon is a flat shape with five sides and five angles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331640" y="260648"/>
          <a:ext cx="5832648" cy="4176464"/>
        </p:xfrm>
        <a:graphic>
          <a:graphicData uri="http://schemas.openxmlformats.org/presentationml/2006/ole">
            <p:oleObj spid="_x0000_s47105" name="Точечный рисунок" r:id="rId3" imgW="2114845" imgH="1400000" progId="Paint.Picture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57606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Properties of squares: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908720"/>
            <a:ext cx="3960440" cy="568863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Квадрат – это прямоугольник, у которого все стороны равны.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Square is a rectangle with four straight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equal sides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Квадрат – это ромб, у которого все углы прямые.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Square is a rhombus with 90º angles at the corners.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Квадрат – это правильный 4-угольник (все стороны и углы равны).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Square is a regular rectangle with four straight equal sides with equal angles at the corners.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052736"/>
            <a:ext cx="4536504" cy="4036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49165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Properties of squares: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692696"/>
            <a:ext cx="4032448" cy="5976664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AB = BC = CD = DA.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OB = OD = OC = OA.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 диагонали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BD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АС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перпендикулярны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(diagonals are perpendicular)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4) ∠OAD = ∠ODA = ∠ODC = ∠OCD = ∠OCB = ∠OBC = ∠OBA = ∠OAB = 45°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диагонали квадрата являются биссектрисами углов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квадрата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(diagonals of a square are the bisects of the angles of the square).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оси симметрии. Оси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проходят через середины сторон квадрата.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Точка О – центр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симметрии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(a centre of symmetry)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12776"/>
            <a:ext cx="428396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solve the problem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600200"/>
            <a:ext cx="4392488" cy="4997152"/>
          </a:xfrm>
        </p:spPr>
        <p:txBody>
          <a:bodyPr/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АВ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 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длину  диагонали квадрата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АС = 6 см. Найти: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/>
            <a:endParaRPr lang="ru-RU" sz="2000" dirty="0" smtClean="0"/>
          </a:p>
          <a:p>
            <a:pPr marL="45720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464496" cy="380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3050"/>
            <a:ext cx="8291264" cy="49165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Properties of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rhombus: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764704"/>
            <a:ext cx="4248472" cy="576064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Ромб – параллелограмм, у которого все стороны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равны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(rhombus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parallelogram with four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equal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sides).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 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180° - 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диагонали АС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BD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перпендикулярны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(diagonals are perpendicular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диагонали ромба являются биссектрисами углов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ромба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(diagonals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rhombus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the bisects of the angles 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rhombus).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оси симметрии.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6) ОА = ОС и ОВ = 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7) ОАВ = ОСВ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OAD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OAB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ABCD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340768"/>
            <a:ext cx="453650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solve the problems: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1600200"/>
            <a:ext cx="3816424" cy="4495800"/>
          </a:xfrm>
        </p:spPr>
        <p:txBody>
          <a:bodyPr/>
          <a:lstStyle/>
          <a:p>
            <a:pPr marL="342900" indent="-342900"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углы ромба, если один угол составляет 80%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другого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arenR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 2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Одна диагональ ромба равна его стороннею АВ = 4 см. Найти: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углы ромба.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980728"/>
            <a:ext cx="439248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13176"/>
            <a:ext cx="7546032" cy="409662"/>
          </a:xfrm>
        </p:spPr>
        <p:txBody>
          <a:bodyPr/>
          <a:lstStyle/>
          <a:p>
            <a:r>
              <a:rPr lang="ru-RU" dirty="0" smtClean="0"/>
              <a:t>Квадрат </a:t>
            </a:r>
            <a:r>
              <a:rPr lang="en-US" dirty="0" smtClean="0"/>
              <a:t>- </a:t>
            </a:r>
            <a:r>
              <a:rPr lang="ru-RU" dirty="0" smtClean="0"/>
              <a:t>правильный четырехугольник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5589239"/>
            <a:ext cx="8064896" cy="936105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Square is a shape with four straight equal sides with 90º angles at the corners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195736" y="260648"/>
          <a:ext cx="4536504" cy="4032448"/>
        </p:xfrm>
        <a:graphic>
          <a:graphicData uri="http://schemas.openxmlformats.org/presentationml/2006/ole">
            <p:oleObj spid="_x0000_s1025" name="Точечный рисунок" r:id="rId3" imgW="1448002" imgH="1457143" progId="PBrush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280920" cy="360040"/>
          </a:xfrm>
        </p:spPr>
        <p:txBody>
          <a:bodyPr/>
          <a:lstStyle/>
          <a:p>
            <a:r>
              <a:rPr lang="ru-RU" sz="2400" dirty="0" smtClean="0"/>
              <a:t>Прямоугольник -</a:t>
            </a:r>
            <a:r>
              <a:rPr lang="en-US" sz="2400" dirty="0" smtClean="0"/>
              <a:t> </a:t>
            </a:r>
            <a:r>
              <a:rPr lang="ru-RU" sz="2400" dirty="0" smtClean="0"/>
              <a:t>четырехугольник с равными сторонами и углами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5589240"/>
            <a:ext cx="8424936" cy="108012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Rectangle is a shape that has four straight sides, two of which are usually longer than the other two, and four 90° angles at the corners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0" y="0"/>
            <a:ext cx="9001873" cy="4509119"/>
          </a:xfrm>
        </p:spPr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1763688" y="260648"/>
          <a:ext cx="5904656" cy="3816424"/>
        </p:xfrm>
        <a:graphic>
          <a:graphicData uri="http://schemas.openxmlformats.org/presentationml/2006/ole">
            <p:oleObj spid="_x0000_s39937" name="Точечный рисунок" r:id="rId3" imgW="1848108" imgH="961905" progId="PBrush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13176"/>
            <a:ext cx="8352928" cy="50405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Параллелограмм - четырехугольник, у которого противолежащие стороны параллельны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5661247"/>
            <a:ext cx="8496944" cy="1008113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Parallelogram is a flat shape with four sides in which each side is the same length as the side opposite it and parallel to it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1043608" y="692696"/>
          <a:ext cx="7200800" cy="3240360"/>
        </p:xfrm>
        <a:graphic>
          <a:graphicData uri="http://schemas.openxmlformats.org/presentationml/2006/ole">
            <p:oleObj spid="_x0000_s44033" name="Точечный рисунок" r:id="rId3" imgW="1971950" imgH="866896" progId="PBrush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08912" cy="648072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Трапеция - выпуклый 4-угольник, у которого две стороны параллельны, а две другие нет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5661248"/>
            <a:ext cx="8568952" cy="93610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Trapezium is a shape with four sides, only two of which are parallel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115616" y="404664"/>
          <a:ext cx="7272808" cy="3312368"/>
        </p:xfrm>
        <a:graphic>
          <a:graphicData uri="http://schemas.openxmlformats.org/presentationml/2006/ole">
            <p:oleObj spid="_x0000_s43009" name="Точечный рисунок" r:id="rId3" imgW="2352381" imgH="990738" progId="PBrush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085184"/>
            <a:ext cx="8640960" cy="72008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Треугольник – фигура, образованная тремя отрезками, соединяющими три точки, не лежащие на одной прямой.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79512" y="5877272"/>
            <a:ext cx="8640960" cy="792087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Scalene triangle is a flat shape with three straight sides and three angles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6081" name="Object 1"/>
          <p:cNvGraphicFramePr>
            <a:graphicFrameLocks noChangeAspect="1"/>
          </p:cNvGraphicFramePr>
          <p:nvPr/>
        </p:nvGraphicFramePr>
        <p:xfrm>
          <a:off x="2123728" y="260648"/>
          <a:ext cx="4968552" cy="4248472"/>
        </p:xfrm>
        <a:graphic>
          <a:graphicData uri="http://schemas.openxmlformats.org/presentationml/2006/ole">
            <p:oleObj spid="_x0000_s46081" name="Точечный рисунок" r:id="rId3" imgW="1400000" imgH="1714739" progId="Paint.Picture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8208912" cy="648072"/>
          </a:xfrm>
        </p:spPr>
        <p:txBody>
          <a:bodyPr/>
          <a:lstStyle/>
          <a:p>
            <a:r>
              <a:rPr lang="ru-RU" dirty="0" smtClean="0"/>
              <a:t>Равносторонний</a:t>
            </a:r>
            <a:r>
              <a:rPr lang="en-US" dirty="0" smtClean="0"/>
              <a:t> (</a:t>
            </a:r>
            <a:r>
              <a:rPr lang="ru-RU" dirty="0" smtClean="0"/>
              <a:t>правильный</a:t>
            </a:r>
            <a:r>
              <a:rPr lang="en-US" dirty="0" smtClean="0"/>
              <a:t>) </a:t>
            </a:r>
            <a:r>
              <a:rPr lang="ru-RU" dirty="0" smtClean="0"/>
              <a:t>треугольник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7544" y="5733256"/>
            <a:ext cx="8064896" cy="86409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Equilateral triangle is a triangle</a:t>
            </a:r>
            <a:r>
              <a:rPr lang="en-US" sz="2800" cap="small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whose three sides are all the same length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42127" y="0"/>
            <a:ext cx="9001873" cy="4581525"/>
          </a:xfrm>
        </p:spPr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5057" name="Object 1"/>
          <p:cNvGraphicFramePr>
            <a:graphicFrameLocks noChangeAspect="1"/>
          </p:cNvGraphicFramePr>
          <p:nvPr/>
        </p:nvGraphicFramePr>
        <p:xfrm>
          <a:off x="1835696" y="260648"/>
          <a:ext cx="4896544" cy="4104456"/>
        </p:xfrm>
        <a:graphic>
          <a:graphicData uri="http://schemas.openxmlformats.org/presentationml/2006/ole">
            <p:oleObj spid="_x0000_s45057" name="Точечный рисунок" r:id="rId3" imgW="1267002" imgH="1047619" progId="Paint.Picture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13176"/>
            <a:ext cx="7315200" cy="576064"/>
          </a:xfrm>
        </p:spPr>
        <p:txBody>
          <a:bodyPr/>
          <a:lstStyle/>
          <a:p>
            <a:r>
              <a:rPr lang="ru-RU" dirty="0" smtClean="0"/>
              <a:t>Равнобедренный треугольник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5661247"/>
            <a:ext cx="8568952" cy="864097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Isosceles triangle is a three-sided shape in which two of the sides are the same length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153" name="Object 1"/>
          <p:cNvGraphicFramePr>
            <a:graphicFrameLocks noChangeAspect="1"/>
          </p:cNvGraphicFramePr>
          <p:nvPr/>
        </p:nvGraphicFramePr>
        <p:xfrm>
          <a:off x="1403648" y="260648"/>
          <a:ext cx="6480720" cy="4104456"/>
        </p:xfrm>
        <a:graphic>
          <a:graphicData uri="http://schemas.openxmlformats.org/presentationml/2006/ole">
            <p:oleObj spid="_x0000_s49153" name="Точечный рисунок" r:id="rId3" imgW="1286055" imgH="1647619" progId="Paint.Picture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13176"/>
            <a:ext cx="7315200" cy="432048"/>
          </a:xfrm>
        </p:spPr>
        <p:txBody>
          <a:bodyPr/>
          <a:lstStyle/>
          <a:p>
            <a:r>
              <a:rPr lang="ru-RU" dirty="0" smtClean="0"/>
              <a:t>Шестиугольник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536" y="5661247"/>
            <a:ext cx="8424936" cy="93610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Hexagon is a shape with six sides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>
          <a:xfrm>
            <a:off x="142127" y="0"/>
            <a:ext cx="9001873" cy="4581525"/>
          </a:xfrm>
        </p:spPr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1547664" y="188640"/>
          <a:ext cx="5832648" cy="4176464"/>
        </p:xfrm>
        <a:graphic>
          <a:graphicData uri="http://schemas.openxmlformats.org/presentationml/2006/ole">
            <p:oleObj spid="_x0000_s48129" name="Точечный рисунок" r:id="rId3" imgW="1800476" imgH="1314286" progId="Paint.Picture">
              <p:embed/>
            </p:oleObj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</TotalTime>
  <Words>594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Справедливость</vt:lpstr>
      <vt:lpstr>Точечный рисунок</vt:lpstr>
      <vt:lpstr>PBrush</vt:lpstr>
      <vt:lpstr>INTRODUCTION TO GEOMETRY</vt:lpstr>
      <vt:lpstr>Квадрат - правильный четырехугольник </vt:lpstr>
      <vt:lpstr>Прямоугольник - четырехугольник с равными сторонами и углами </vt:lpstr>
      <vt:lpstr>Параллелограмм - четырехугольник, у которого противолежащие стороны параллельны </vt:lpstr>
      <vt:lpstr>Трапеция - выпуклый 4-угольник, у которого две стороны параллельны, а две другие нет </vt:lpstr>
      <vt:lpstr>Треугольник – фигура, образованная тремя отрезками, соединяющими три точки, не лежащие на одной прямой. </vt:lpstr>
      <vt:lpstr>Равносторонний (правильный) треугольник </vt:lpstr>
      <vt:lpstr>Равнобедренный треугольник </vt:lpstr>
      <vt:lpstr>Шестиугольник  </vt:lpstr>
      <vt:lpstr>Пятиугольник  </vt:lpstr>
      <vt:lpstr>Properties of squares:</vt:lpstr>
      <vt:lpstr>Properties of squares:</vt:lpstr>
      <vt:lpstr>Let’s solve the problems: Задачи:</vt:lpstr>
      <vt:lpstr>Properties of rhombus:</vt:lpstr>
      <vt:lpstr>Let’s solve the problems: Задачи: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GEOMETRY</dc:title>
  <dc:creator>1</dc:creator>
  <cp:lastModifiedBy>1</cp:lastModifiedBy>
  <cp:revision>19</cp:revision>
  <dcterms:created xsi:type="dcterms:W3CDTF">2013-11-03T15:08:14Z</dcterms:created>
  <dcterms:modified xsi:type="dcterms:W3CDTF">2013-11-04T14:26:39Z</dcterms:modified>
</cp:coreProperties>
</file>