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22"/>
  </p:notesMasterIdLst>
  <p:sldIdLst>
    <p:sldId id="269" r:id="rId2"/>
    <p:sldId id="279" r:id="rId3"/>
    <p:sldId id="306" r:id="rId4"/>
    <p:sldId id="256" r:id="rId5"/>
    <p:sldId id="305" r:id="rId6"/>
    <p:sldId id="300" r:id="rId7"/>
    <p:sldId id="268" r:id="rId8"/>
    <p:sldId id="267" r:id="rId9"/>
    <p:sldId id="258" r:id="rId10"/>
    <p:sldId id="261" r:id="rId11"/>
    <p:sldId id="274" r:id="rId12"/>
    <p:sldId id="270" r:id="rId13"/>
    <p:sldId id="271" r:id="rId14"/>
    <p:sldId id="273" r:id="rId15"/>
    <p:sldId id="262" r:id="rId16"/>
    <p:sldId id="264" r:id="rId17"/>
    <p:sldId id="265" r:id="rId18"/>
    <p:sldId id="275" r:id="rId19"/>
    <p:sldId id="26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444" autoAdjust="0"/>
    <p:restoredTop sz="94660"/>
  </p:normalViewPr>
  <p:slideViewPr>
    <p:cSldViewPr>
      <p:cViewPr varScale="1">
        <p:scale>
          <a:sx n="81" d="100"/>
          <a:sy n="81" d="100"/>
        </p:scale>
        <p:origin x="-132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FEE4061-6619-4BEC-9A49-263DB462EA42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A7795A2-89E2-42D6-9DD4-46AB4DD2E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B5BCD5-9255-440E-80F3-31CD254CF18E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4131-0814-40C4-80C0-7D78DE673C64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8A609-C57D-4B33-9612-55E917346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52CE-54B1-4C3B-BF0E-A3D0E0266F1D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4217-527B-485D-BABF-5B6CB86F0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C89F-E23C-4A49-9C6E-3BB16FF80593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B9A8-BC9D-47C6-8730-0D904C981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E759-9D47-441B-B206-CDC6F5DDE113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DF6E-3E9A-4CA6-B058-DE9FE8712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8CDD-8223-4784-81C8-332039312E09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6B22-9E63-4AC3-A5AF-E58DC05F7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FA29-4EB9-4C68-B3D6-56FCC3E40E30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D3FC5-0E54-4DCD-BAA2-FAFD2458E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542B4-DE05-4016-A03E-C05669F9D752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1A67C-E780-47AA-9B23-62537A0BE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16AA-0FA7-4F73-8EB1-1406E6836063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0AE2-B76A-4B14-9D32-6503BCA81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8E5A-6BA7-48AC-8A48-CD8E6C37A773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1905-E9AE-4192-AE69-D4CE284E4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CB7E-6904-447B-83BE-41DD6C6CCA24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A901-812B-49C0-B636-B0CEFE1B4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AB59-90E1-4787-9D29-3BA917C4F4F9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18EF-68D8-4102-B547-B88CFA01A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D136EC2-BE64-4D6F-AFF0-F72F8C7BD06A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5476E6-8DF3-4B76-BEFA-0408AC8CC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 spd="med">
    <p:pull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4%D0%B0%D0%B9%D0%BB:Sivry-Rance_AR1aJP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-46038" y="2997200"/>
            <a:ext cx="9144001" cy="2289175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6000" b="0" i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6000" b="0" i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6000" b="0" i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6000" b="0" i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6000" b="0" i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6000" b="0" i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6000" b="0" i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Возникновение </a:t>
            </a:r>
            <a:br>
              <a:rPr lang="ru-RU" sz="6000" b="0" i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6000" b="0" i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религий</a:t>
            </a:r>
            <a:r>
              <a:rPr lang="en-US" sz="6000" b="0" i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en-US" sz="6000" b="0" i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2400" b="0" i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Степанова Юлия Константиновна</a:t>
            </a:r>
            <a:br>
              <a:rPr lang="ru-RU" sz="2400" b="0" i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2400" b="0" i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4Б класс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315" name="Подзаголовок 4"/>
          <p:cNvSpPr txBox="1">
            <a:spLocks/>
          </p:cNvSpPr>
          <p:nvPr/>
        </p:nvSpPr>
        <p:spPr bwMode="auto">
          <a:xfrm>
            <a:off x="3276600" y="5805488"/>
            <a:ext cx="25003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2000" dirty="0">
              <a:latin typeface="Times New Roman" pitchFamily="18" charset="0"/>
            </a:endParaRPr>
          </a:p>
          <a:p>
            <a:pPr marL="26988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2013 г.</a:t>
            </a:r>
          </a:p>
        </p:txBody>
      </p:sp>
      <p:sp>
        <p:nvSpPr>
          <p:cNvPr id="13316" name="Заголовок 3"/>
          <p:cNvSpPr>
            <a:spLocks/>
          </p:cNvSpPr>
          <p:nvPr/>
        </p:nvSpPr>
        <p:spPr bwMode="auto">
          <a:xfrm>
            <a:off x="107950" y="260350"/>
            <a:ext cx="90360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b="1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МБОУ г. Иркутска СОШ                                                                                                                   с углубленным изучением отдельных предметов № 2</a:t>
            </a:r>
          </a:p>
        </p:txBody>
      </p:sp>
      <p:pic>
        <p:nvPicPr>
          <p:cNvPr id="13317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263" y="1628775"/>
            <a:ext cx="10429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5" y="541322"/>
            <a:ext cx="910850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Пантеон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43" y="3434973"/>
            <a:ext cx="914399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Многобожие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522788" y="2168525"/>
            <a:ext cx="500062" cy="1295400"/>
          </a:xfrm>
          <a:prstGeom prst="downArrow">
            <a:avLst/>
          </a:prstGeom>
          <a:solidFill>
            <a:srgbClr val="0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61607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2800">
                <a:solidFill>
                  <a:srgbClr val="000000"/>
                </a:solidFill>
              </a:rPr>
              <a:t>Все боги одной религии называются </a:t>
            </a:r>
            <a:r>
              <a:rPr lang="ru-RU" sz="2800" b="1">
                <a:solidFill>
                  <a:srgbClr val="000000"/>
                </a:solidFill>
              </a:rPr>
              <a:t>пантеоном</a:t>
            </a:r>
            <a:r>
              <a:rPr lang="ru-RU" sz="2800"/>
              <a:t> 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-31750" y="4941888"/>
            <a:ext cx="9175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А сама религия, почитающая много богов, </a:t>
            </a:r>
          </a:p>
          <a:p>
            <a:pPr algn="ctr"/>
            <a:r>
              <a:rPr lang="ru-RU" sz="2800">
                <a:solidFill>
                  <a:srgbClr val="000000"/>
                </a:solidFill>
              </a:rPr>
              <a:t>называется </a:t>
            </a:r>
            <a:r>
              <a:rPr lang="ru-RU" sz="2800" b="1">
                <a:solidFill>
                  <a:srgbClr val="000000"/>
                </a:solidFill>
              </a:rPr>
              <a:t>многобожием</a:t>
            </a:r>
            <a:r>
              <a:rPr lang="ru-RU" sz="2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85875" y="1928813"/>
            <a:ext cx="7497763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046" y="1268760"/>
            <a:ext cx="9055954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Религия ИУДАИЗМ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8"/>
          <p:cNvSpPr>
            <a:spLocks noGrp="1"/>
          </p:cNvSpPr>
          <p:nvPr>
            <p:ph type="title" idx="4294967295"/>
          </p:nvPr>
        </p:nvSpPr>
        <p:spPr>
          <a:xfrm>
            <a:off x="631825" y="333375"/>
            <a:ext cx="3097213" cy="950913"/>
          </a:xfrm>
          <a:noFill/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Авраам</a:t>
            </a:r>
          </a:p>
        </p:txBody>
      </p:sp>
      <p:pic>
        <p:nvPicPr>
          <p:cNvPr id="33795" name="Рисунок 9" descr="Lessons_of_Abraham4_gif_crop_displa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00213"/>
            <a:ext cx="3571875" cy="4295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4140200" y="1628775"/>
            <a:ext cx="48958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 сказал:                     </a:t>
            </a: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"Выйди из земли твоей и из</a:t>
            </a:r>
          </a:p>
          <a:p>
            <a:pPr algn="ctr"/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дома отца твоего в землю,</a:t>
            </a:r>
          </a:p>
          <a:p>
            <a:pPr algn="ctr"/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которую Я укажу тебе.                           Я произведу от тебя великий</a:t>
            </a:r>
          </a:p>
          <a:p>
            <a:pPr algn="ctr"/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 и благословлю тебя                        и возвеличу имя твое»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Земля Обетованная</a:t>
            </a:r>
          </a:p>
        </p:txBody>
      </p:sp>
      <p:pic>
        <p:nvPicPr>
          <p:cNvPr id="34818" name="Содержимое 4" descr="zb128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412875"/>
            <a:ext cx="5688013" cy="49355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4429125" y="4500563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Моисей</a:t>
            </a:r>
          </a:p>
        </p:txBody>
      </p:sp>
      <p:pic>
        <p:nvPicPr>
          <p:cNvPr id="35842" name="Содержимое 3" descr="1_1_~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484784"/>
            <a:ext cx="6840760" cy="4620828"/>
          </a:xfrm>
          <a:ln>
            <a:solidFill>
              <a:srgbClr val="000000"/>
            </a:solidFill>
          </a:ln>
          <a:effectLst>
            <a:softEdge rad="11250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8895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Переход через Красное море</a:t>
            </a:r>
          </a:p>
        </p:txBody>
      </p:sp>
      <p:pic>
        <p:nvPicPr>
          <p:cNvPr id="4" name="Содержимое 5" descr="1715121_f5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963" y="1484313"/>
            <a:ext cx="6505575" cy="465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Моисей на горе Синай</a:t>
            </a:r>
          </a:p>
        </p:txBody>
      </p:sp>
      <p:pic>
        <p:nvPicPr>
          <p:cNvPr id="6" name="Содержимое 5" descr="1-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450" y="1700213"/>
            <a:ext cx="7315200" cy="4219575"/>
          </a:xfr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63" y="1125538"/>
            <a:ext cx="4262437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10096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Каменные  скрижали</a:t>
            </a:r>
          </a:p>
        </p:txBody>
      </p:sp>
      <p:pic>
        <p:nvPicPr>
          <p:cNvPr id="6" name="Содержимое 5" descr="0000000078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996307" y="1124744"/>
            <a:ext cx="3765226" cy="5189646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08926" y="2276536"/>
            <a:ext cx="28083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Не  убий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62246" y="3429000"/>
            <a:ext cx="272617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Не  укради</a:t>
            </a:r>
          </a:p>
        </p:txBody>
      </p:sp>
      <p:pic>
        <p:nvPicPr>
          <p:cNvPr id="29703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5" y="2143125"/>
            <a:ext cx="30972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825" y="4797425"/>
            <a:ext cx="30972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Прямоугольник 11"/>
          <p:cNvSpPr/>
          <p:nvPr/>
        </p:nvSpPr>
        <p:spPr>
          <a:xfrm>
            <a:off x="827088" y="2870200"/>
            <a:ext cx="7920037" cy="3097213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3296" y="188640"/>
            <a:ext cx="7904674" cy="190821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cmpd="tri"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u="sng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Завет</a:t>
            </a:r>
            <a:r>
              <a:rPr lang="ru-RU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договор Моисея с </a:t>
            </a:r>
            <a:r>
              <a:rPr lang="ru-RU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000372"/>
            <a:ext cx="271464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Бог</a:t>
            </a:r>
            <a:endParaRPr lang="ru-RU" sz="44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2928934"/>
            <a:ext cx="271464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народ</a:t>
            </a:r>
            <a:endParaRPr lang="ru-RU" sz="44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5668" y="3000372"/>
            <a:ext cx="27860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оберегает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3571875" y="4318000"/>
            <a:ext cx="2071688" cy="285750"/>
          </a:xfrm>
          <a:prstGeom prst="leftArrow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582988" y="3724275"/>
            <a:ext cx="2071687" cy="285750"/>
          </a:xfrm>
          <a:prstGeom prst="rightArrow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15938" y="4435042"/>
            <a:ext cx="4143403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должен </a:t>
            </a:r>
            <a:r>
              <a:rPr lang="ru-RU" sz="3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соблюдать заповеди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5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Иерусалимский храм</a:t>
            </a:r>
          </a:p>
        </p:txBody>
      </p:sp>
      <p:pic>
        <p:nvPicPr>
          <p:cNvPr id="8" name="Содержимое 7" descr="61865227_01first_templ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829766" cy="4095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3708400" y="1120775"/>
            <a:ext cx="52212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«Вера есть сила жизни. Если человек живет, то он во что-нибудь да верит. Если б он не верил, что для чего-нибудь надо жить, то он бы не жил»</a:t>
            </a:r>
          </a:p>
          <a:p>
            <a:pPr>
              <a:defRPr/>
            </a:pPr>
            <a:endParaRPr lang="ru-RU" sz="32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</a:endParaRPr>
          </a:p>
          <a:p>
            <a:pPr algn="r">
              <a:defRPr/>
            </a:pPr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Л. Н. Толстой</a:t>
            </a:r>
          </a:p>
        </p:txBody>
      </p:sp>
      <p:pic>
        <p:nvPicPr>
          <p:cNvPr id="14339" name="Picture 2" descr="L.N.Tolstoy Prokudin-Gor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47738"/>
            <a:ext cx="3214687" cy="4429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51050" y="5300663"/>
            <a:ext cx="5905500" cy="865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51050" y="4221163"/>
            <a:ext cx="5905500" cy="86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51050" y="3213100"/>
            <a:ext cx="5905500" cy="86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71688" y="2214563"/>
            <a:ext cx="5903912" cy="86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1050" y="1196975"/>
            <a:ext cx="5905500" cy="86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050" y="188913"/>
            <a:ext cx="5905500" cy="86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331913" y="260350"/>
            <a:ext cx="7497762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dirty="0"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Авраам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31913" y="1196975"/>
            <a:ext cx="7497762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dirty="0"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Земля</a:t>
            </a:r>
            <a:r>
              <a:rPr lang="ru-RU" sz="43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300" dirty="0"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Обетованная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913" y="2205038"/>
            <a:ext cx="7497762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dirty="0"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Египет</a:t>
            </a:r>
            <a:endParaRPr lang="ru-RU" sz="4300" dirty="0">
              <a:solidFill>
                <a:srgbClr val="0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58888" y="3213100"/>
            <a:ext cx="749935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dirty="0"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Моисей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8888" y="4221163"/>
            <a:ext cx="749935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dirty="0"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Заветы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58888" y="5373688"/>
            <a:ext cx="749935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dirty="0"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Иерусалимский  храм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55650" y="527050"/>
            <a:ext cx="7370763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09575" algn="l"/>
              </a:tabLst>
              <a:defRPr/>
            </a:pPr>
            <a:endParaRPr lang="ru-RU" sz="2000" dirty="0"/>
          </a:p>
          <a:p>
            <a:pPr marL="342900" indent="-342900">
              <a:buFontTx/>
              <a:buBlip>
                <a:blip r:embed="rId2"/>
              </a:buBlip>
              <a:tabLst>
                <a:tab pos="409575" algn="l"/>
              </a:tabLst>
              <a:defRPr/>
            </a:pP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>
                <a:solidFill>
                  <a:srgbClr val="FF0000"/>
                </a:solidFill>
              </a:rPr>
              <a:t>)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да</a:t>
            </a:r>
          </a:p>
          <a:p>
            <a:pPr>
              <a:tabLst>
                <a:tab pos="409575" algn="l"/>
              </a:tabLst>
              <a:defRPr/>
            </a:pP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Blip>
                <a:blip r:embed="rId2"/>
              </a:buBlip>
              <a:tabLst>
                <a:tab pos="409575" algn="l"/>
              </a:tabLst>
              <a:defRPr/>
            </a:pPr>
            <a:r>
              <a:rPr lang="ru-RU" sz="2400" b="1" dirty="0">
                <a:solidFill>
                  <a:srgbClr val="FF0000"/>
                </a:solidFill>
              </a:rPr>
              <a:t>б</a:t>
            </a:r>
            <a:r>
              <a:rPr lang="ru-RU" sz="2400" b="1" dirty="0">
                <a:solidFill>
                  <a:srgbClr val="FF0000"/>
                </a:solidFill>
              </a:rPr>
              <a:t>)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это материальные и духовные ценности, которые создает человек на протяжении всей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истории</a:t>
            </a:r>
          </a:p>
          <a:p>
            <a:pPr>
              <a:tabLst>
                <a:tab pos="409575" algn="l"/>
              </a:tabLst>
              <a:defRPr/>
            </a:pP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Blip>
                <a:blip r:embed="rId2"/>
              </a:buBlip>
              <a:tabLst>
                <a:tab pos="409575" algn="l"/>
              </a:tabLst>
              <a:defRPr/>
            </a:pP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>
                <a:solidFill>
                  <a:srgbClr val="FF0000"/>
                </a:solidFill>
              </a:rPr>
              <a:t>)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идеи и образы, которые создали художники, писатели, зодчие..., а также понятия, нравственные нормы поведения человека,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религии</a:t>
            </a:r>
          </a:p>
          <a:p>
            <a:pPr>
              <a:tabLst>
                <a:tab pos="409575" algn="l"/>
              </a:tabLst>
              <a:defRPr/>
            </a:pP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Blip>
                <a:blip r:embed="rId2"/>
              </a:buBlip>
              <a:tabLst>
                <a:tab pos="409575" algn="l"/>
              </a:tabLst>
              <a:defRPr/>
            </a:pPr>
            <a:r>
              <a:rPr lang="ru-RU" sz="2400" b="1" dirty="0">
                <a:solidFill>
                  <a:srgbClr val="FF0000"/>
                </a:solidFill>
              </a:rPr>
              <a:t>б</a:t>
            </a:r>
            <a:r>
              <a:rPr lang="ru-RU" sz="2400" b="1" dirty="0">
                <a:solidFill>
                  <a:srgbClr val="FF0000"/>
                </a:solidFill>
              </a:rPr>
              <a:t>)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в каждой религии необходимо было иметь специальное место для совершения ритуалов</a:t>
            </a:r>
          </a:p>
        </p:txBody>
      </p:sp>
      <p:pic>
        <p:nvPicPr>
          <p:cNvPr id="15363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084763"/>
            <a:ext cx="11874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714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ПРОВЕРЬ СЕБЯ!</a:t>
            </a:r>
            <a:endParaRPr lang="ru-RU" sz="28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827088" y="188913"/>
            <a:ext cx="7993062" cy="1152525"/>
          </a:xfrm>
        </p:spPr>
        <p:txBody>
          <a:bodyPr tIns="0">
            <a:noAutofit/>
          </a:bodyPr>
          <a:lstStyle/>
          <a:p>
            <a:pPr marL="26988" indent="0" algn="ctr" eaLnBrk="1" hangingPunct="1"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rgbClr val="000000"/>
                </a:solidFill>
                <a:latin typeface="Arial" charset="0"/>
              </a:rPr>
              <a:t>ВОЗНИКНОВЕНИЕ </a:t>
            </a:r>
            <a:r>
              <a:rPr lang="ru-RU" sz="4800" b="1" dirty="0" smtClean="0">
                <a:solidFill>
                  <a:srgbClr val="000000"/>
                </a:solidFill>
                <a:latin typeface="Arial" charset="0"/>
              </a:rPr>
              <a:t>РЕЛИГИЙ</a:t>
            </a:r>
            <a:endParaRPr lang="ru-RU" sz="48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674938"/>
            <a:ext cx="4049712" cy="2959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5364" name="Picture 12" descr="History%5F5%5F5%5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133600"/>
            <a:ext cx="3101975" cy="4041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2074863" y="285750"/>
            <a:ext cx="4899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Что мы узнаем?</a:t>
            </a:r>
            <a:endParaRPr lang="ru-RU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76375" y="2060575"/>
            <a:ext cx="6696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sz="2800" b="1">
                <a:solidFill>
                  <a:srgbClr val="000000"/>
                </a:solidFill>
              </a:rPr>
              <a:t>Как древние люди заботились                    о душах своих предков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6375" y="3213100"/>
            <a:ext cx="6848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sz="2800" b="1">
                <a:solidFill>
                  <a:srgbClr val="000000"/>
                </a:solidFill>
              </a:rPr>
              <a:t>Что такое </a:t>
            </a:r>
            <a:r>
              <a:rPr lang="ru-RU" sz="2800" b="1" u="sng">
                <a:solidFill>
                  <a:srgbClr val="000000"/>
                </a:solidFill>
              </a:rPr>
              <a:t>многобожие</a:t>
            </a:r>
            <a:r>
              <a:rPr lang="ru-RU" sz="2800" b="1">
                <a:solidFill>
                  <a:srgbClr val="000000"/>
                </a:solidFill>
              </a:rPr>
              <a:t> и </a:t>
            </a:r>
            <a:r>
              <a:rPr lang="ru-RU" sz="2800" b="1" u="sng">
                <a:solidFill>
                  <a:srgbClr val="000000"/>
                </a:solidFill>
              </a:rPr>
              <a:t>пантеон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76375" y="4100513"/>
            <a:ext cx="69834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ru-RU" sz="2800" b="1">
                <a:solidFill>
                  <a:srgbClr val="000000"/>
                </a:solidFill>
              </a:rPr>
              <a:t>Какой народ в мире впервые поверил в Единого Бога                                                и что такое </a:t>
            </a:r>
            <a:r>
              <a:rPr lang="ru-RU" sz="2800" b="1" u="sng">
                <a:solidFill>
                  <a:srgbClr val="000000"/>
                </a:solidFill>
              </a:rPr>
              <a:t>Завет</a:t>
            </a:r>
          </a:p>
        </p:txBody>
      </p:sp>
      <p:pic>
        <p:nvPicPr>
          <p:cNvPr id="17415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9738" y="944563"/>
            <a:ext cx="57245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ile:Lascaux, 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513" y="1460500"/>
            <a:ext cx="5395912" cy="5164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>
          <a:xfrm>
            <a:off x="430213" y="1079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000000"/>
                </a:solidFill>
                <a:effectLst/>
              </a:rPr>
              <a:t>Изображение лошади                           из пещеры Ласко 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2500313"/>
            <a:ext cx="4821237" cy="3013075"/>
          </a:xfrm>
          <a:prstGeom prst="rect">
            <a:avLst/>
          </a:prstGeom>
          <a:ln w="28575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349500"/>
            <a:ext cx="3314700" cy="3314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54137"/>
          </a:xfrm>
          <a:noFill/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Индейцы                                          племени  Дакота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20px-Sivry-Rance_AR1a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341438"/>
            <a:ext cx="3044825" cy="45704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8" y="1890713"/>
            <a:ext cx="4933950" cy="3703637"/>
          </a:xfrm>
          <a:prstGeom prst="rect">
            <a:avLst/>
          </a:prstGeom>
          <a:ln w="28575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1152525"/>
          </a:xfrm>
          <a:noFill/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Племена  Кельтов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0" y="271463"/>
            <a:ext cx="7489825" cy="9509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Рим, Греция, Египет</a:t>
            </a:r>
          </a:p>
        </p:txBody>
      </p:sp>
      <p:pic>
        <p:nvPicPr>
          <p:cNvPr id="21507" name="Содержимое 3" descr="175645_35864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143000"/>
            <a:ext cx="8739187" cy="4572000"/>
          </a:xfrm>
          <a:ln>
            <a:solidFill>
              <a:srgbClr val="000000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4857750" y="2214563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00563" y="2143125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29188" y="2571750"/>
            <a:ext cx="214312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43625" y="2714625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58000" y="2357438"/>
            <a:ext cx="214313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29500" y="2286000"/>
            <a:ext cx="214313" cy="2143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00125" y="5572125"/>
            <a:ext cx="749776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43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Индия, Китай, Япония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143250" y="1143000"/>
            <a:ext cx="1357313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357688" y="1571625"/>
            <a:ext cx="928687" cy="214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107782" y="1321594"/>
            <a:ext cx="1357312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928938" y="3000375"/>
            <a:ext cx="3143250" cy="2928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4286250" y="3214688"/>
            <a:ext cx="3214687" cy="20716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5572125" y="3929063"/>
            <a:ext cx="3286125" cy="571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1735</TotalTime>
  <Words>262</Words>
  <Application>Microsoft Office PowerPoint</Application>
  <PresentationFormat>Экран (4:3)</PresentationFormat>
  <Paragraphs>61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Garamond</vt:lpstr>
      <vt:lpstr>Wingdings</vt:lpstr>
      <vt:lpstr>Calibri</vt:lpstr>
      <vt:lpstr>Cambria</vt:lpstr>
      <vt:lpstr>Times New Roman</vt:lpstr>
      <vt:lpstr>Wingdings 2</vt:lpstr>
      <vt:lpstr>Arial Black</vt:lpstr>
      <vt:lpstr>Comic Sans MS</vt:lpstr>
      <vt:lpstr>Течение</vt:lpstr>
      <vt:lpstr>   Возникновение   религий Степанова Юлия Константиновна 4Б класс</vt:lpstr>
      <vt:lpstr>Слайд 2</vt:lpstr>
      <vt:lpstr>Слайд 3</vt:lpstr>
      <vt:lpstr>Слайд 4</vt:lpstr>
      <vt:lpstr>Слайд 5</vt:lpstr>
      <vt:lpstr>Изображение лошади                           из пещеры Ласко </vt:lpstr>
      <vt:lpstr>Индейцы                                          племени  Дакота</vt:lpstr>
      <vt:lpstr>Племена  Кельтов</vt:lpstr>
      <vt:lpstr>Рим, Греция, Египет</vt:lpstr>
      <vt:lpstr>Слайд 10</vt:lpstr>
      <vt:lpstr>Слайд 11</vt:lpstr>
      <vt:lpstr>Авраам</vt:lpstr>
      <vt:lpstr>Земля Обетованная</vt:lpstr>
      <vt:lpstr>Моисей</vt:lpstr>
      <vt:lpstr>Переход через Красное море</vt:lpstr>
      <vt:lpstr>Моисей на горе Синай</vt:lpstr>
      <vt:lpstr>Каменные  скрижали</vt:lpstr>
      <vt:lpstr>Слайд 18</vt:lpstr>
      <vt:lpstr>Иерусалимский храм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артем</cp:lastModifiedBy>
  <cp:revision>145</cp:revision>
  <dcterms:modified xsi:type="dcterms:W3CDTF">2013-11-05T14:03:05Z</dcterms:modified>
</cp:coreProperties>
</file>