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56" r:id="rId4"/>
    <p:sldId id="281" r:id="rId5"/>
    <p:sldId id="263" r:id="rId6"/>
    <p:sldId id="257" r:id="rId7"/>
    <p:sldId id="258" r:id="rId8"/>
    <p:sldId id="264" r:id="rId9"/>
    <p:sldId id="261" r:id="rId10"/>
    <p:sldId id="282" r:id="rId11"/>
    <p:sldId id="266" r:id="rId12"/>
    <p:sldId id="267" r:id="rId13"/>
    <p:sldId id="275" r:id="rId14"/>
    <p:sldId id="262" r:id="rId15"/>
    <p:sldId id="277" r:id="rId16"/>
    <p:sldId id="276" r:id="rId17"/>
    <p:sldId id="278" r:id="rId18"/>
    <p:sldId id="259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776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BBBE-C61E-437F-A090-8132F429B624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1E2D8-CF4E-4D2A-964A-A7681F385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Teenagers’ Leisure Activities in Great Britain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690336"/>
            <a:ext cx="464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 descr="C:\Users\admin\Desktop\фотки\вмес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14752"/>
            <a:ext cx="5695950" cy="2762250"/>
          </a:xfrm>
          <a:prstGeom prst="rect">
            <a:avLst/>
          </a:prstGeom>
          <a:noFill/>
        </p:spPr>
      </p:pic>
      <p:pic>
        <p:nvPicPr>
          <p:cNvPr id="9219" name="Picture 3" descr="C:\Users\admin\Desktop\фотки\л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0"/>
            <a:ext cx="3673904" cy="2241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2643182"/>
            <a:ext cx="464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enjoy holidays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ТО  АНГЛИЯ\фотки\путешес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5334001" cy="3552825"/>
          </a:xfrm>
          <a:prstGeom prst="rect">
            <a:avLst/>
          </a:prstGeom>
          <a:noFill/>
        </p:spPr>
      </p:pic>
      <p:pic>
        <p:nvPicPr>
          <p:cNvPr id="3075" name="Picture 3" descr="C:\Users\admin\Desktop\ФОТО  АНГЛИЯ\фотки\к саду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2294589" cy="2357454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 АНГЛИЯ\фотки\сад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600325" cy="20716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trips to museums</a:t>
            </a:r>
            <a:endParaRPr lang="ru-RU" dirty="0"/>
          </a:p>
        </p:txBody>
      </p:sp>
      <p:pic>
        <p:nvPicPr>
          <p:cNvPr id="3074" name="Picture 2" descr="C:\Documents and Settings\Home\Мои документы\429 музей\P101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Travelling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.англии\мет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290894" cy="2193929"/>
          </a:xfrm>
          <a:prstGeom prst="rect">
            <a:avLst/>
          </a:prstGeom>
          <a:noFill/>
        </p:spPr>
      </p:pic>
      <p:pic>
        <p:nvPicPr>
          <p:cNvPr id="5123" name="Picture 3" descr="C:\Users\admin\Desktop\ф.англии\путешеству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2928958" cy="2201838"/>
          </a:xfrm>
          <a:prstGeom prst="rect">
            <a:avLst/>
          </a:prstGeom>
          <a:noFill/>
        </p:spPr>
      </p:pic>
      <p:pic>
        <p:nvPicPr>
          <p:cNvPr id="5124" name="Picture 4" descr="C:\Users\admin\Desktop\ф.англии\шотландия-озеро лох-не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643050"/>
            <a:ext cx="2698750" cy="2028780"/>
          </a:xfrm>
          <a:prstGeom prst="rect">
            <a:avLst/>
          </a:prstGeom>
          <a:noFill/>
        </p:spPr>
      </p:pic>
      <p:pic>
        <p:nvPicPr>
          <p:cNvPr id="5125" name="Picture 5" descr="C:\Users\admin\Desktop\ф.англии\зам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2757480" cy="2072930"/>
          </a:xfrm>
          <a:prstGeom prst="rect">
            <a:avLst/>
          </a:prstGeom>
          <a:noFill/>
        </p:spPr>
      </p:pic>
      <p:pic>
        <p:nvPicPr>
          <p:cNvPr id="5126" name="Picture 6" descr="C:\Users\admin\Desktop\ф.англии\ул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000372"/>
            <a:ext cx="1657356" cy="22046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books or magazines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фотки\журнал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1500198" cy="1939911"/>
          </a:xfrm>
          <a:prstGeom prst="rect">
            <a:avLst/>
          </a:prstGeom>
          <a:noFill/>
        </p:spPr>
      </p:pic>
      <p:pic>
        <p:nvPicPr>
          <p:cNvPr id="6147" name="Picture 3" descr="C:\Users\admin\Desktop\фотки\книг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1500198" cy="2228017"/>
          </a:xfrm>
          <a:prstGeom prst="rect">
            <a:avLst/>
          </a:prstGeom>
          <a:noFill/>
        </p:spPr>
      </p:pic>
      <p:pic>
        <p:nvPicPr>
          <p:cNvPr id="6148" name="Picture 4" descr="C:\Users\admin\Desktop\фотки\к чтению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2151064" cy="2151064"/>
          </a:xfrm>
          <a:prstGeom prst="rect">
            <a:avLst/>
          </a:prstGeom>
          <a:noFill/>
        </p:spPr>
      </p:pic>
      <p:pic>
        <p:nvPicPr>
          <p:cNvPr id="6149" name="Picture 5" descr="C:\Users\admin\Desktop\фотки\к чтению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857628"/>
            <a:ext cx="1703417" cy="2202694"/>
          </a:xfrm>
          <a:prstGeom prst="rect">
            <a:avLst/>
          </a:prstGeom>
          <a:noFill/>
        </p:spPr>
      </p:pic>
      <p:pic>
        <p:nvPicPr>
          <p:cNvPr id="6150" name="Picture 6" descr="C:\Users\admin\Desktop\фотки\к чтению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1571613"/>
            <a:ext cx="1832623" cy="2643206"/>
          </a:xfrm>
          <a:prstGeom prst="rect">
            <a:avLst/>
          </a:prstGeom>
          <a:noFill/>
        </p:spPr>
      </p:pic>
      <p:pic>
        <p:nvPicPr>
          <p:cNvPr id="6152" name="Picture 8" descr="C:\Users\admin\Desktop\фотки\чтение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643050"/>
            <a:ext cx="1759968" cy="2538416"/>
          </a:xfrm>
          <a:prstGeom prst="rect">
            <a:avLst/>
          </a:prstGeom>
          <a:noFill/>
        </p:spPr>
      </p:pic>
      <p:pic>
        <p:nvPicPr>
          <p:cNvPr id="6153" name="Picture 9" descr="C:\Users\admin\Desktop\фотки\чтение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357694"/>
            <a:ext cx="2786082" cy="16716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 to music and playing music</a:t>
            </a:r>
            <a:endParaRPr lang="ru-RU" dirty="0"/>
          </a:p>
        </p:txBody>
      </p:sp>
      <p:pic>
        <p:nvPicPr>
          <p:cNvPr id="4" name="Picture 18" descr="http://t0.gstatic.com/images?q=tbn:ANd9GcTC_Bxdul_NjeTeuuZB5AvxeTyyZnHXjX0OLtMMpwJFXBXb6wEf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12776"/>
            <a:ext cx="2042331" cy="2604889"/>
          </a:xfrm>
          <a:prstGeom prst="rect">
            <a:avLst/>
          </a:prstGeom>
          <a:noFill/>
        </p:spPr>
      </p:pic>
      <p:pic>
        <p:nvPicPr>
          <p:cNvPr id="5" name="Picture 10" descr="http://t2.gstatic.com/images?q=tbn:ANd9GcSYNAEKTFkkkS7hZMca0rrzpMsTidDlTvAkyPpcMREP-MnCzish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1944216" cy="2921636"/>
          </a:xfrm>
          <a:prstGeom prst="rect">
            <a:avLst/>
          </a:prstGeom>
          <a:noFill/>
        </p:spPr>
      </p:pic>
      <p:pic>
        <p:nvPicPr>
          <p:cNvPr id="6" name="Рисунок 5" descr="mu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214818"/>
            <a:ext cx="3600400" cy="2395902"/>
          </a:xfrm>
          <a:prstGeom prst="rect">
            <a:avLst/>
          </a:prstGeom>
        </p:spPr>
      </p:pic>
      <p:pic>
        <p:nvPicPr>
          <p:cNvPr id="7170" name="Picture 2" descr="C:\Users\admin\Desktop\фотки\к музыке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285860"/>
            <a:ext cx="2012959" cy="28219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part in festivals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ф.англии\карнав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928958" cy="2201838"/>
          </a:xfrm>
          <a:prstGeom prst="rect">
            <a:avLst/>
          </a:prstGeom>
          <a:noFill/>
        </p:spPr>
      </p:pic>
      <p:pic>
        <p:nvPicPr>
          <p:cNvPr id="11267" name="Picture 3" descr="C:\Users\admin\Desktop\ф.англии\карнава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2928958" cy="2201840"/>
          </a:xfrm>
          <a:prstGeom prst="rect">
            <a:avLst/>
          </a:prstGeom>
          <a:noFill/>
        </p:spPr>
      </p:pic>
      <p:pic>
        <p:nvPicPr>
          <p:cNvPr id="11268" name="Picture 4" descr="C:\Users\admin\Desktop\фотки\taylor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14488"/>
            <a:ext cx="4956342" cy="42001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фотки\са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2979730" cy="1977697"/>
          </a:xfrm>
          <a:prstGeom prst="rect">
            <a:avLst/>
          </a:prstGeom>
          <a:noFill/>
        </p:spPr>
      </p:pic>
      <p:pic>
        <p:nvPicPr>
          <p:cNvPr id="10243" name="Picture 3" descr="C:\Users\admin\Desktop\фотки\сад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1975499" cy="2428892"/>
          </a:xfrm>
          <a:prstGeom prst="rect">
            <a:avLst/>
          </a:prstGeom>
          <a:noFill/>
        </p:spPr>
      </p:pic>
      <p:pic>
        <p:nvPicPr>
          <p:cNvPr id="10244" name="Picture 4" descr="C:\Users\admin\Desktop\фотки\сад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71942"/>
            <a:ext cx="2986080" cy="1999607"/>
          </a:xfrm>
          <a:prstGeom prst="rect">
            <a:avLst/>
          </a:prstGeom>
          <a:noFill/>
        </p:spPr>
      </p:pic>
      <p:pic>
        <p:nvPicPr>
          <p:cNvPr id="10245" name="Picture 5" descr="C:\Users\admin\Desktop\фотки\сад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3299355" cy="1979613"/>
          </a:xfrm>
          <a:prstGeom prst="rect">
            <a:avLst/>
          </a:prstGeom>
          <a:noFill/>
        </p:spPr>
      </p:pic>
      <p:pic>
        <p:nvPicPr>
          <p:cNvPr id="10246" name="Picture 6" descr="C:\Users\admin\Desktop\фотки\уборк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714488"/>
            <a:ext cx="292895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фотки\кухня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268526" cy="2049873"/>
          </a:xfrm>
          <a:prstGeom prst="rect">
            <a:avLst/>
          </a:prstGeom>
          <a:noFill/>
        </p:spPr>
      </p:pic>
      <p:pic>
        <p:nvPicPr>
          <p:cNvPr id="15363" name="Picture 3" descr="C:\Users\admin\Desktop\фотки\кухн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2673340" cy="2005005"/>
          </a:xfrm>
          <a:prstGeom prst="rect">
            <a:avLst/>
          </a:prstGeom>
          <a:noFill/>
        </p:spPr>
      </p:pic>
      <p:pic>
        <p:nvPicPr>
          <p:cNvPr id="15364" name="Picture 4" descr="C:\Users\admin\Desktop\фотки\кухн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643182"/>
            <a:ext cx="2661070" cy="2435242"/>
          </a:xfrm>
          <a:prstGeom prst="rect">
            <a:avLst/>
          </a:prstGeom>
          <a:noFill/>
        </p:spPr>
      </p:pic>
      <p:pic>
        <p:nvPicPr>
          <p:cNvPr id="15365" name="Picture 5" descr="C:\Users\admin\Desktop\фотки\зелен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7"/>
            <a:ext cx="2931815" cy="1928826"/>
          </a:xfrm>
          <a:prstGeom prst="rect">
            <a:avLst/>
          </a:prstGeom>
          <a:noFill/>
        </p:spPr>
      </p:pic>
      <p:pic>
        <p:nvPicPr>
          <p:cNvPr id="15366" name="Picture 6" descr="C:\Users\admin\Desktop\фотки\ед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071942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to malls and shopping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.англии\шопи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8"/>
            <a:ext cx="2185672" cy="1643074"/>
          </a:xfrm>
          <a:prstGeom prst="rect">
            <a:avLst/>
          </a:prstGeom>
          <a:noFill/>
        </p:spPr>
      </p:pic>
      <p:pic>
        <p:nvPicPr>
          <p:cNvPr id="1027" name="Picture 3" descr="C:\Users\admin\Desktop\фотки\harajuku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643306" cy="5155278"/>
          </a:xfrm>
          <a:prstGeom prst="rect">
            <a:avLst/>
          </a:prstGeom>
          <a:noFill/>
        </p:spPr>
      </p:pic>
      <p:pic>
        <p:nvPicPr>
          <p:cNvPr id="3" name="Picture 2" descr="C:\Users\admin\Desktop\фотки\шопинг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4929222" cy="32571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teenager wants to have a good future, to get a good education and a good job afterwards. Everybody wants to lead a good life and have a lot of money. ...</a:t>
            </a:r>
            <a:endParaRPr lang="ru-RU" dirty="0" smtClean="0"/>
          </a:p>
          <a:p>
            <a:r>
              <a:rPr lang="en-US" dirty="0" smtClean="0"/>
              <a:t>Nowadays there are a lot of  youth problems , but we need to do everything possible and impossible to solve them.</a:t>
            </a:r>
            <a:endParaRPr lang="ru-RU" dirty="0" smtClean="0"/>
          </a:p>
          <a:p>
            <a:r>
              <a:rPr lang="en-US" dirty="0" smtClean="0"/>
              <a:t>  We are all teens and we should start thinking about our future.</a:t>
            </a:r>
            <a:endParaRPr lang="ru-RU" dirty="0"/>
          </a:p>
        </p:txBody>
      </p:sp>
      <p:pic>
        <p:nvPicPr>
          <p:cNvPr id="12293" name="Picture 5" descr="C:\Users\admin\Desktop\фотки\гуля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444" y="1"/>
            <a:ext cx="2568521" cy="1714488"/>
          </a:xfrm>
          <a:prstGeom prst="rect">
            <a:avLst/>
          </a:prstGeom>
          <a:noFill/>
        </p:spPr>
      </p:pic>
      <p:pic>
        <p:nvPicPr>
          <p:cNvPr id="12295" name="Picture 7" descr="C:\Users\admin\Desktop\фотки\Young-Teenagers-Playing-Guitar-Band-of-You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3578" cy="1643051"/>
          </a:xfrm>
          <a:prstGeom prst="rect">
            <a:avLst/>
          </a:prstGeom>
          <a:noFill/>
        </p:spPr>
      </p:pic>
      <p:pic>
        <p:nvPicPr>
          <p:cNvPr id="12296" name="Picture 8" descr="C:\Users\admin\Desktop\фотки\b07a4c3e44836101fba1072eb1d_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3097761" cy="1732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have free time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teens have a lot of activities which include a wide variety, everything from gardening to travelling…</a:t>
            </a:r>
            <a:endParaRPr lang="ru-RU" dirty="0"/>
          </a:p>
        </p:txBody>
      </p:sp>
      <p:pic>
        <p:nvPicPr>
          <p:cNvPr id="32770" name="Picture 2" descr="C:\Users\admin\Desktop\фотки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90"/>
            <a:ext cx="4214810" cy="4214810"/>
          </a:xfrm>
          <a:prstGeom prst="rect">
            <a:avLst/>
          </a:prstGeom>
          <a:noFill/>
        </p:spPr>
      </p:pic>
      <p:pic>
        <p:nvPicPr>
          <p:cNvPr id="32771" name="Picture 3" descr="C:\Users\admin\Desktop\фотки\к путешест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1057"/>
            <a:ext cx="4102921" cy="31469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 for  your attention!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71604" y="5148266"/>
            <a:ext cx="6486548" cy="1709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is rich who is satisfied</a:t>
            </a:r>
            <a:endParaRPr lang="ru-RU" dirty="0" smtClean="0"/>
          </a:p>
          <a:p>
            <a:r>
              <a:rPr lang="en-US" dirty="0" smtClean="0"/>
              <a:t>Made by </a:t>
            </a:r>
            <a:r>
              <a:rPr lang="en-US" dirty="0" smtClean="0"/>
              <a:t>O.</a:t>
            </a:r>
            <a:r>
              <a:rPr lang="ru-RU" dirty="0" smtClean="0"/>
              <a:t> </a:t>
            </a:r>
            <a:r>
              <a:rPr lang="en-US" dirty="0" smtClean="0"/>
              <a:t>G.</a:t>
            </a:r>
            <a:r>
              <a:rPr lang="ru-RU" dirty="0" smtClean="0"/>
              <a:t> </a:t>
            </a:r>
            <a:r>
              <a:rPr lang="en-US" dirty="0" err="1" smtClean="0"/>
              <a:t>Sergeeva</a:t>
            </a:r>
            <a:endParaRPr lang="en-US" dirty="0" smtClean="0"/>
          </a:p>
          <a:p>
            <a:r>
              <a:rPr lang="en-US" dirty="0" smtClean="0"/>
              <a:t>School </a:t>
            </a:r>
            <a:r>
              <a:rPr lang="ru-RU" dirty="0" smtClean="0"/>
              <a:t>№</a:t>
            </a:r>
            <a:r>
              <a:rPr lang="en-US" dirty="0" smtClean="0"/>
              <a:t>842</a:t>
            </a:r>
          </a:p>
        </p:txBody>
      </p:sp>
      <p:pic>
        <p:nvPicPr>
          <p:cNvPr id="13315" name="Picture 3" descr="C:\Users\admin\Desktop\фотки\лиц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7" y="0"/>
            <a:ext cx="3619493" cy="2714620"/>
          </a:xfrm>
          <a:prstGeom prst="rect">
            <a:avLst/>
          </a:prstGeom>
          <a:noFill/>
        </p:spPr>
      </p:pic>
      <p:pic>
        <p:nvPicPr>
          <p:cNvPr id="2051" name="Picture 3" descr="C:\Users\admin\Desktop\фотки\secret-life-of-the-american-teenager_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714744" cy="26165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Playing computer games and watching TV</a:t>
            </a:r>
            <a:endParaRPr lang="ru-RU" sz="3600" dirty="0"/>
          </a:p>
        </p:txBody>
      </p:sp>
      <p:pic>
        <p:nvPicPr>
          <p:cNvPr id="6" name="Picture 20" descr="http://newsimg.bbc.co.uk/media/images/41547000/jpg/_41547540_teens2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1142984"/>
            <a:ext cx="3888432" cy="2911535"/>
          </a:xfrm>
          <a:prstGeom prst="rect">
            <a:avLst/>
          </a:prstGeom>
          <a:noFill/>
        </p:spPr>
      </p:pic>
      <p:pic>
        <p:nvPicPr>
          <p:cNvPr id="2050" name="Picture 2" descr="C:\Users\admin\Desktop\фотки\7844576-teenagers-with-music-player-and-computer-at-h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794"/>
            <a:ext cx="3959859" cy="2643206"/>
          </a:xfrm>
          <a:prstGeom prst="rect">
            <a:avLst/>
          </a:prstGeom>
          <a:noFill/>
        </p:spPr>
      </p:pic>
      <p:pic>
        <p:nvPicPr>
          <p:cNvPr id="3" name="Picture 2" descr="C:\Users\admin\Desktop\ФОТО  АНГЛИЯ\фотки\Miley-Cy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23" y="3929042"/>
            <a:ext cx="3905277" cy="2928958"/>
          </a:xfrm>
          <a:prstGeom prst="rect">
            <a:avLst/>
          </a:prstGeom>
          <a:noFill/>
        </p:spPr>
      </p:pic>
      <p:pic>
        <p:nvPicPr>
          <p:cNvPr id="2051" name="Picture 3" descr="C:\Users\admin\Desktop\ФОТО  АНГЛИЯ\фотки\ком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2"/>
            <a:ext cx="5072117" cy="30670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Watching videos and playing computer games with friends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ТО  АНГЛИЯ\фотки\видео-иг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70" cy="46211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Hanging out with friends</a:t>
            </a:r>
            <a:endParaRPr lang="ru-RU" dirty="0"/>
          </a:p>
        </p:txBody>
      </p:sp>
      <p:pic>
        <p:nvPicPr>
          <p:cNvPr id="4" name="Picture 2" descr="C:\Documents and Settings\Home\Мои документы\hang ou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115" y="4121696"/>
            <a:ext cx="4126885" cy="2736304"/>
          </a:xfrm>
          <a:prstGeom prst="rect">
            <a:avLst/>
          </a:prstGeom>
          <a:noFill/>
        </p:spPr>
      </p:pic>
      <p:pic>
        <p:nvPicPr>
          <p:cNvPr id="3074" name="Picture 2" descr="C:\Users\admin\Desktop\фотки\Young-Teenagers-Playing-Guitar-Band-of-You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285860"/>
            <a:ext cx="4824660" cy="2711459"/>
          </a:xfrm>
          <a:prstGeom prst="rect">
            <a:avLst/>
          </a:prstGeom>
          <a:noFill/>
        </p:spPr>
      </p:pic>
      <p:pic>
        <p:nvPicPr>
          <p:cNvPr id="4098" name="Picture 2" descr="C:\Users\admin\Desktop\ФОТО  АНГЛИЯ\фотки\путешеств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29073"/>
            <a:ext cx="4093391" cy="272892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800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dmin\Desktop\фотки\-Teenage-Girls-And-Bo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346237" cy="48927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and watching sports games</a:t>
            </a:r>
            <a:endParaRPr lang="ru-RU" dirty="0"/>
          </a:p>
        </p:txBody>
      </p:sp>
      <p:pic>
        <p:nvPicPr>
          <p:cNvPr id="6" name="Picture 8" descr="http://t3.gstatic.com/images?q=tbn:ANd9GcRaOxhNqYeMWl4d6HIeYIf_YNZ7lNz73q1rFXQdi78xicQG--z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744416" cy="2808312"/>
          </a:xfrm>
          <a:prstGeom prst="rect">
            <a:avLst/>
          </a:prstGeom>
          <a:noFill/>
        </p:spPr>
      </p:pic>
      <p:pic>
        <p:nvPicPr>
          <p:cNvPr id="8" name="Рисунок 7" descr="фу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39624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en-US" dirty="0" smtClean="0"/>
              <a:t>Going to the cinema or theatre</a:t>
            </a:r>
            <a:endParaRPr lang="ru-RU" dirty="0"/>
          </a:p>
        </p:txBody>
      </p:sp>
      <p:pic>
        <p:nvPicPr>
          <p:cNvPr id="4" name="Содержимое 3" descr="3d-cinema-theat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75" y="1986756"/>
            <a:ext cx="6572250" cy="3752850"/>
          </a:xfrm>
        </p:spPr>
      </p:pic>
      <p:pic>
        <p:nvPicPr>
          <p:cNvPr id="5" name="Рисунок 4" descr="SAM_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571588"/>
            <a:ext cx="7518428" cy="5286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exhibitions</a:t>
            </a:r>
            <a:endParaRPr lang="ru-RU" dirty="0"/>
          </a:p>
        </p:txBody>
      </p:sp>
      <p:pic>
        <p:nvPicPr>
          <p:cNvPr id="5" name="Picture 14" descr="http://t2.gstatic.com/images?q=tbn:ANd9GcTNNtYcRzJOWUbNKbBdhj3WucMdBeuiGhHoOE7Rkmv8Jgh1fQ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525186" cy="3000396"/>
          </a:xfrm>
          <a:prstGeom prst="rect">
            <a:avLst/>
          </a:prstGeom>
          <a:noFill/>
        </p:spPr>
      </p:pic>
      <p:pic>
        <p:nvPicPr>
          <p:cNvPr id="6" name="Picture 4" descr="http://t2.gstatic.com/images?q=tbn:ANd9GcSL7_5G57bqhEUyjprojf0IFmEryitohQDzSRz7zcxR1L1ln17f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432" y="4409728"/>
            <a:ext cx="3268568" cy="2448272"/>
          </a:xfrm>
          <a:prstGeom prst="rect">
            <a:avLst/>
          </a:prstGeom>
          <a:noFill/>
        </p:spPr>
      </p:pic>
      <p:pic>
        <p:nvPicPr>
          <p:cNvPr id="14338" name="Picture 2" descr="C:\Users\admin\Desktop\ф.англии\битл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3072591" cy="23098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187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Teenagers’ Leisure Activities in Great Britain</vt:lpstr>
      <vt:lpstr>When we have free time</vt:lpstr>
      <vt:lpstr>Playing computer games and watching TV</vt:lpstr>
      <vt:lpstr>Watching videos and playing computer games with friends</vt:lpstr>
      <vt:lpstr>Hanging out with friends</vt:lpstr>
      <vt:lpstr>Dancing</vt:lpstr>
      <vt:lpstr>Playing and watching sports games</vt:lpstr>
      <vt:lpstr>Going to the cinema or theatre</vt:lpstr>
      <vt:lpstr>Visiting exhibitions</vt:lpstr>
      <vt:lpstr>We enjoy holidays</vt:lpstr>
      <vt:lpstr>School trips to museums</vt:lpstr>
      <vt:lpstr>Travelling </vt:lpstr>
      <vt:lpstr>Reading books or magazines</vt:lpstr>
      <vt:lpstr>Listening to music and playing music</vt:lpstr>
      <vt:lpstr>Taking part in festivals</vt:lpstr>
      <vt:lpstr>Gardening</vt:lpstr>
      <vt:lpstr>Cooking</vt:lpstr>
      <vt:lpstr>Going to malls and shopping</vt:lpstr>
      <vt:lpstr>Слайд 19</vt:lpstr>
      <vt:lpstr>Thank you for  your attention!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Teenagers’ Entertainment</dc:title>
  <dc:creator>www.PHILka.RU</dc:creator>
  <cp:lastModifiedBy>admin</cp:lastModifiedBy>
  <cp:revision>109</cp:revision>
  <dcterms:created xsi:type="dcterms:W3CDTF">2010-12-05T18:34:35Z</dcterms:created>
  <dcterms:modified xsi:type="dcterms:W3CDTF">2013-11-09T16:06:11Z</dcterms:modified>
</cp:coreProperties>
</file>