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9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301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2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874"/>
    <a:srgbClr val="E48888"/>
    <a:srgbClr val="584868"/>
    <a:srgbClr val="0DAFB3"/>
    <a:srgbClr val="EC9978"/>
    <a:srgbClr val="D87DE7"/>
    <a:srgbClr val="1935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 varScale="1">
        <p:scale>
          <a:sx n="83" d="100"/>
          <a:sy n="83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FC58-E301-4E75-994F-B811559FDCAF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39BA-EC5E-4906-B6B8-D9973DE4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8355-CB8A-4B0D-A5F3-7E6292C2F706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9EB6-DC71-457C-ABCF-04C3AF89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5BF8-8C73-4B79-A299-717C435F17C3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F701-40E1-46EC-8224-E59C71C3F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DB36-8D13-4AD5-9824-0B9C621B521C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81AE-7E11-4093-9CDA-BB33148DC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FF11-9A1E-4A64-8FB9-F1ADE1CBDCD3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154C-860B-45A3-96C8-9F90AA1E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9101-DA5C-417D-A8AB-27175A031B4F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4B1B-9551-4B72-8DAD-25E150031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5EA4-52EA-42DE-AB73-7A82D8C8C939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AB6C-83AA-4607-A0A0-0B20F3BD9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66CF-C9B9-47FC-982F-D09CB48B92BD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1CA5-D6AA-4211-924F-09A04BE33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D61D-44CA-46A1-8206-A36FBB0E8FED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1C2C-4E67-47B1-BD3F-CE4BA7DC1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C905-C4E8-435E-A0EF-BC9BB596E9F6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D021-26C2-400C-96D3-62B129484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C880-E912-415F-8967-A00B5252933B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A553-59D9-4A4E-8015-59D364DA3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D1FD-7049-40D7-8CF7-376442738905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4BE43-87BD-4E18-801D-589FF0BC3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fotokanal.com/images/24/curt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45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6438" y="2146300"/>
            <a:ext cx="7767637" cy="29622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5589588"/>
            <a:ext cx="4143375" cy="109061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Подготовительная группа № 6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кат. – </a:t>
            </a:r>
            <a:r>
              <a:rPr lang="ru-RU" dirty="0" err="1" smtClean="0">
                <a:solidFill>
                  <a:schemeClr val="bg1"/>
                </a:solidFill>
              </a:rPr>
              <a:t>Турлаева</a:t>
            </a:r>
            <a:r>
              <a:rPr lang="ru-RU" dirty="0" smtClean="0">
                <a:solidFill>
                  <a:schemeClr val="bg1"/>
                </a:solidFill>
              </a:rPr>
              <a:t> М. А. (Ведущий)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кат. – Розанова Н. Б. (Кот Ученый)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Логопед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кат. – Соколова С.А. (Звездочет)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ICK\Desktop\для лены\лукоморье\0_862ab_61cba7e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600075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7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NICK\Desktop\для лены\лукоморье\0_862ac_62f07dd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0"/>
            <a:ext cx="595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9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NICK\Desktop\для лены\лукоморье\0_862ad_de9788d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0"/>
            <a:ext cx="621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ICK\Desktop\для лены\лукоморье\0_862ae_e16d347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74675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ICK\Desktop\для лены\лукоморье\0_862af_34d17c6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NICK\Desktop\для лены\лукоморье\0_862b0_6bc6140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-68263"/>
            <a:ext cx="5776913" cy="71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4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NICK\Desktop\для лены\лукоморье\0_862b1_2c4e14f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9050"/>
            <a:ext cx="5830887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ICK\Desktop\для лены\лукоморье\0_862b2_e09bd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072187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NICK\Desktop\для лены\лукоморье\0_862b3_a0db2dd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-36513"/>
            <a:ext cx="5756275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NICK\Desktop\для лены\лукоморье\0_862b4_3f02e3c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318125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525" y="26988"/>
            <a:ext cx="9134475" cy="68643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NICK\Desktop\для лены\картинка лукоморь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-214313"/>
            <a:ext cx="9774238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1750"/>
            <a:ext cx="9144000" cy="68580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NICK\Desktop\для лены\Выход ко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25"/>
            <a:ext cx="9223375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NICK\Desktop\для лены\Выход Звездоче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NICK\Desktop\для лены\сказка о царе Салтан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238" y="-142875"/>
            <a:ext cx="9877426" cy="733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NICK\Desktop\для лены\три деви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ICK\Desktop\для лены\33 билиб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2075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NICK\Desktop\для лены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NICK\Desktop\для лены\царевна леб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13" y="-6350"/>
            <a:ext cx="8888412" cy="1133475"/>
          </a:xfrm>
        </p:spPr>
      </p:pic>
      <p:pic>
        <p:nvPicPr>
          <p:cNvPr id="6" name="Содержимое 5" descr="портрет пушк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4850" y="974725"/>
            <a:ext cx="5121275" cy="58340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NICK\Desktop\для лены\33 богатыря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NICK\Desktop\для лены\Полет шмеля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2" descr="C:\Users\NICK\Desktop\для лены\сказка о рыбаке и рыб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2" descr="C:\Users\NICK\Desktop\для лены\Сказка о мертвой царев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" y="0"/>
            <a:ext cx="9124950" cy="6843713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Picture 2" descr="C:\Users\NICK\Desktop\для лены\Сказка о попе и работнике его бал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4288" y="0"/>
            <a:ext cx="9158288" cy="6869113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2" descr="C:\Users\NICK\Desktop\для лены\сказка о золотом петушк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62a5_a7261983_XL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-285750"/>
            <a:ext cx="5929312" cy="714375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NICK\Desktop\для лены\Разрезная 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-142875"/>
            <a:ext cx="44291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Users\NICK\Desktop\для лены\сказка о золотом петушке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5"/>
            <a:ext cx="5267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4288" y="0"/>
            <a:ext cx="9158288" cy="6869113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298" name="Picture 2" descr="C:\Users\NICK\Desktop\для лены\картинка лукоморь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-214313"/>
            <a:ext cx="9753601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499475" y="6215063"/>
            <a:ext cx="609600" cy="60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9075" y="1920875"/>
            <a:ext cx="9582150" cy="21209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NICK\Desktop\для лены\лукоморье\0_862a6_54795c4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ICK\Desktop\для лены\лукоморье\0_862a7_91e8009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664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ICK\Desktop\для лены\лукоморье\0_862a8_8da62f1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500688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NICK\Desktop\для лены\лукоморье\0_862a9_153ac2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ICK\Desktop\для лены\лукоморье\0_862aa_7279beb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-120650"/>
            <a:ext cx="5610225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24</Words>
  <Application>Microsoft Office PowerPoint</Application>
  <PresentationFormat>Экран (4:3)</PresentationFormat>
  <Paragraphs>5</Paragraphs>
  <Slides>43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          «Что за прелесть эти сказки»</dc:title>
  <dc:creator>NICK</dc:creator>
  <cp:lastModifiedBy>User</cp:lastModifiedBy>
  <cp:revision>38</cp:revision>
  <dcterms:created xsi:type="dcterms:W3CDTF">2013-03-17T20:05:59Z</dcterms:created>
  <dcterms:modified xsi:type="dcterms:W3CDTF">2014-01-05T14:49:44Z</dcterms:modified>
</cp:coreProperties>
</file>