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4660"/>
  </p:normalViewPr>
  <p:slideViewPr>
    <p:cSldViewPr>
      <p:cViewPr varScale="1">
        <p:scale>
          <a:sx n="68" d="100"/>
          <a:sy n="6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E058C0-EBCD-48D7-9CCD-E9F28DDB4873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B40C49D-38B7-4694-B605-E3FFF49A69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«Сердце не может иметь мира, доколе не стяжает надежды на Бога»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Свято-Серафимо-Саровский</a:t>
            </a:r>
            <a:r>
              <a:rPr lang="ru-RU" dirty="0" smtClean="0"/>
              <a:t> мужской монастырь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ученицы 10 «А» класса </a:t>
            </a:r>
            <a:r>
              <a:rPr lang="ru-RU" dirty="0" err="1" smtClean="0"/>
              <a:t>Видикер</a:t>
            </a:r>
            <a:r>
              <a:rPr lang="ru-RU" dirty="0" smtClean="0"/>
              <a:t> Полины.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Свято-Серафимо-Саровский</a:t>
            </a:r>
            <a:r>
              <a:rPr lang="ru-RU" dirty="0" smtClean="0"/>
              <a:t> мужской монастырь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800" i="1" dirty="0"/>
              <a:t>«</a:t>
            </a:r>
            <a:r>
              <a:rPr lang="ru-RU" sz="1800" i="1" dirty="0" err="1"/>
              <a:t>Стяжи</a:t>
            </a:r>
            <a:r>
              <a:rPr lang="ru-RU" sz="1800" i="1" dirty="0"/>
              <a:t> дух мирен и тысячи во круг тебя спасутся»</a:t>
            </a:r>
            <a:r>
              <a:rPr lang="ru-RU" sz="1800" dirty="0"/>
              <a:t> — эти слова преподобного Серафима </a:t>
            </a:r>
            <a:r>
              <a:rPr lang="ru-RU" sz="1800" dirty="0" err="1"/>
              <a:t>Саровского</a:t>
            </a:r>
            <a:r>
              <a:rPr lang="ru-RU" sz="1800" dirty="0"/>
              <a:t> определяют главное призвание человека – стать чадом Божиим по благодати, стяжать Божественный дух и сосредоточить его в себе. С этой целью приходят люди в обитель, чтобы через отречение от собственной воли покориться воли Христовой. На Воронежской земле был основан монастырь, который не имеет, как другие обители, многовековой истории, но имеет великого покровителя и молитвенника.</a:t>
            </a:r>
          </a:p>
        </p:txBody>
      </p:sp>
      <p:pic>
        <p:nvPicPr>
          <p:cNvPr id="7" name="Содержимое 6" descr="IMG_405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7118" y="1524000"/>
            <a:ext cx="3061402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Преподобный Серафим </a:t>
            </a:r>
            <a:r>
              <a:rPr lang="ru-RU" dirty="0" err="1" smtClean="0"/>
              <a:t>Саровский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Великий Чудотворец и молитвенник земли Русской Преподобный Серафим </a:t>
            </a:r>
            <a:r>
              <a:rPr lang="ru-RU" dirty="0" err="1"/>
              <a:t>Саровский</a:t>
            </a:r>
            <a:r>
              <a:rPr lang="ru-RU" dirty="0"/>
              <a:t> родился в 18 веке и явил образ любви Христовой ко всем людям врачуя их раны телесные и душевные.</a:t>
            </a:r>
          </a:p>
          <a:p>
            <a:pPr fontAlgn="base"/>
            <a:r>
              <a:rPr lang="ru-RU" i="1" dirty="0"/>
              <a:t>«Сим </a:t>
            </a:r>
            <a:r>
              <a:rPr lang="ru-RU" i="1" dirty="0" err="1"/>
              <a:t>Победиши</a:t>
            </a:r>
            <a:r>
              <a:rPr lang="ru-RU" i="1" dirty="0"/>
              <a:t>»</a:t>
            </a:r>
            <a:r>
              <a:rPr lang="ru-RU" dirty="0"/>
              <a:t> — эти слова начертаны на поклонном Кресте, который встречает паломников при въезде в монастырь Серафима </a:t>
            </a:r>
            <a:r>
              <a:rPr lang="ru-RU" dirty="0" err="1"/>
              <a:t>Саровского</a:t>
            </a:r>
            <a:r>
              <a:rPr lang="ru-RU" dirty="0"/>
              <a:t>. Он расположен в 150-ти километрах от Воронежа, на границе Аннинского и Грибановского районов, </a:t>
            </a:r>
            <a:r>
              <a:rPr lang="ru-RU" dirty="0" err="1"/>
              <a:t>неподолеку</a:t>
            </a:r>
            <a:r>
              <a:rPr lang="ru-RU" dirty="0"/>
              <a:t> от села Новомакарово.</a:t>
            </a:r>
          </a:p>
          <a:p>
            <a:endParaRPr lang="ru-RU" dirty="0"/>
          </a:p>
        </p:txBody>
      </p:sp>
      <p:pic>
        <p:nvPicPr>
          <p:cNvPr id="6" name="Содержимое 5" descr="bg1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916832"/>
            <a:ext cx="2969741" cy="4090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Промыслом Божиим это место было предопределено для строительства обители, о чем свидетельствует канавка вокруг усадьбы, подобно ископанной, как в Дивеево, по воли Матери Божией и охраняющей пределы своим Покровом новой обители.</a:t>
            </a:r>
          </a:p>
          <a:p>
            <a:pPr fontAlgn="base"/>
            <a:r>
              <a:rPr lang="ru-RU" dirty="0"/>
              <a:t>Вековой лес напоминает дремучий </a:t>
            </a:r>
            <a:r>
              <a:rPr lang="ru-RU" dirty="0" err="1"/>
              <a:t>Саровский</a:t>
            </a:r>
            <a:r>
              <a:rPr lang="ru-RU" dirty="0"/>
              <a:t> бор, где жил угодник Божий Батюшка Серафим. Под густой сенью лип – небольшой домик, своим видом напоминающий пустыньку, где преподобный молился и принимал многочисленных посетителей.</a:t>
            </a:r>
          </a:p>
          <a:p>
            <a:pPr fontAlgn="base"/>
            <a:r>
              <a:rPr lang="ru-RU" dirty="0"/>
              <a:t>Всякого приходящего, преподобный старец встречал словами </a:t>
            </a:r>
            <a:r>
              <a:rPr lang="ru-RU" i="1" dirty="0"/>
              <a:t>«Радость моя, Христос </a:t>
            </a:r>
            <a:r>
              <a:rPr lang="ru-RU" i="1" dirty="0" err="1"/>
              <a:t>Воскресе</a:t>
            </a:r>
            <a:r>
              <a:rPr lang="ru-RU" i="1" dirty="0"/>
              <a:t>!»</a:t>
            </a:r>
            <a:r>
              <a:rPr lang="ru-RU" dirty="0"/>
              <a:t> Эти слова Батюшки Серафима по сей день звучат для всех приходящих в монастырь, собирая множество ищущих спасения души.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строительства монастыря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9600"/>
            <a:ext cx="8229600" cy="1219200"/>
          </a:xfrm>
        </p:spPr>
        <p:txBody>
          <a:bodyPr/>
          <a:lstStyle/>
          <a:p>
            <a:r>
              <a:rPr lang="ru-RU" dirty="0" smtClean="0"/>
              <a:t>Создание обители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4059936" cy="4572000"/>
          </a:xfrm>
        </p:spPr>
        <p:txBody>
          <a:bodyPr>
            <a:noAutofit/>
          </a:bodyPr>
          <a:lstStyle/>
          <a:p>
            <a:r>
              <a:rPr lang="ru-RU" sz="2000" b="1" dirty="0"/>
              <a:t>Создание обители</a:t>
            </a:r>
            <a:r>
              <a:rPr lang="ru-RU" sz="2000" dirty="0"/>
              <a:t> началось в 1995 году с передачи администрацией Грибановского района участка земли, по ходатайству правящего архиерея. Знаменитый </a:t>
            </a:r>
            <a:r>
              <a:rPr lang="ru-RU" sz="2000" dirty="0" err="1"/>
              <a:t>Соловцов</a:t>
            </a:r>
            <a:r>
              <a:rPr lang="ru-RU" sz="2000" dirty="0"/>
              <a:t> сад с вековыми деревьями и тихим заросшим прудом, старинная дворянская усадьба, принадлежала герою Кавказкой войны генералу </a:t>
            </a:r>
            <a:r>
              <a:rPr lang="ru-RU" sz="2000" dirty="0" err="1"/>
              <a:t>Соловцову</a:t>
            </a:r>
            <a:r>
              <a:rPr lang="ru-RU" sz="2000" dirty="0"/>
              <a:t>. Высочайшим повелением Императора Всероссийского Николая II ему было пожаловано в Тамбовской губернии это имение (ныне Воронежская область).</a:t>
            </a:r>
          </a:p>
        </p:txBody>
      </p:sp>
      <p:pic>
        <p:nvPicPr>
          <p:cNvPr id="5" name="Содержимое 4" descr="IMG_4295!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628800"/>
            <a:ext cx="4212468" cy="3960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Д</a:t>
            </a:r>
            <a:r>
              <a:rPr lang="ru-RU" sz="4400" dirty="0" smtClean="0"/>
              <a:t>уховное </a:t>
            </a:r>
            <a:r>
              <a:rPr lang="ru-RU" sz="4400" dirty="0" smtClean="0"/>
              <a:t>становление </a:t>
            </a:r>
            <a:r>
              <a:rPr lang="ru-RU" sz="4400" dirty="0" err="1" smtClean="0"/>
              <a:t>новоосвященной</a:t>
            </a:r>
            <a:r>
              <a:rPr lang="ru-RU" sz="4400" dirty="0" smtClean="0"/>
              <a:t> </a:t>
            </a:r>
            <a:r>
              <a:rPr lang="ru-RU" sz="4400" dirty="0" smtClean="0"/>
              <a:t>обители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059936" cy="4572000"/>
          </a:xfrm>
        </p:spPr>
        <p:txBody>
          <a:bodyPr>
            <a:noAutofit/>
          </a:bodyPr>
          <a:lstStyle/>
          <a:p>
            <a:r>
              <a:rPr lang="ru-RU" sz="1600" dirty="0"/>
              <a:t>Первые насельники появились здесь в 1996 году. Они жили в вагончике посреди леса. Осенью того же года был освящено место и первый закладной камень в основании храма обители носящего имя Всемирного Светильника. В августе 1998 года было великое освящение храма. Храм освятил митрополит </a:t>
            </a:r>
            <a:r>
              <a:rPr lang="ru-RU" sz="1600" dirty="0" err="1"/>
              <a:t>Мефодий</a:t>
            </a:r>
            <a:r>
              <a:rPr lang="ru-RU" sz="1600" dirty="0"/>
              <a:t>. С этого момента началось духовное становление </a:t>
            </a:r>
            <a:r>
              <a:rPr lang="ru-RU" sz="1600" dirty="0" err="1"/>
              <a:t>новоосвященной</a:t>
            </a:r>
            <a:r>
              <a:rPr lang="ru-RU" sz="1600" dirty="0"/>
              <a:t> обители. Благодать Божия видимым образом </a:t>
            </a:r>
            <a:r>
              <a:rPr lang="ru-RU" sz="1600" dirty="0" err="1"/>
              <a:t>явлала</a:t>
            </a:r>
            <a:r>
              <a:rPr lang="ru-RU" sz="1600" dirty="0"/>
              <a:t> свое присутствие на этом святом месте. Интересный факт: фотоснимки, сделанные с высоты птичьего полета, показывают, что вековые липовые аллеи имеют форму креста.</a:t>
            </a:r>
          </a:p>
        </p:txBody>
      </p:sp>
      <p:pic>
        <p:nvPicPr>
          <p:cNvPr id="5" name="Содержимое 4" descr="IMG_411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484784"/>
            <a:ext cx="4248472" cy="439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 </a:t>
            </a:r>
            <a:r>
              <a:rPr lang="ru-RU" dirty="0" smtClean="0"/>
              <a:t>царя-страстотерпца </a:t>
            </a:r>
            <a:r>
              <a:rPr lang="ru-RU" dirty="0" smtClean="0"/>
              <a:t>Николая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Трижды в монастыре находился мироточивый чудотворный </a:t>
            </a:r>
            <a:r>
              <a:rPr lang="ru-RU" dirty="0" smtClean="0"/>
              <a:t>образ царя-страстотерпца Николая. Первый </a:t>
            </a:r>
            <a:r>
              <a:rPr lang="ru-RU" dirty="0"/>
              <a:t>раз он был в обители в мае 2001 года и вечером 8 мая благоухал и </a:t>
            </a:r>
            <a:r>
              <a:rPr lang="ru-RU" dirty="0" err="1"/>
              <a:t>мироточил</a:t>
            </a:r>
            <a:r>
              <a:rPr lang="ru-RU" dirty="0"/>
              <a:t>. Миро также истекало от мощей, находящихся в обители и иконы Божией Матери «</a:t>
            </a:r>
            <a:r>
              <a:rPr lang="ru-RU" dirty="0" err="1"/>
              <a:t>Скоропослушница</a:t>
            </a:r>
            <a:r>
              <a:rPr lang="ru-RU" dirty="0"/>
              <a:t>». В </a:t>
            </a:r>
            <a:r>
              <a:rPr lang="ru-RU" dirty="0" err="1"/>
              <a:t>апереле</a:t>
            </a:r>
            <a:r>
              <a:rPr lang="ru-RU" dirty="0"/>
              <a:t> 2002 года икона царя-мученика, после молебна обильно </a:t>
            </a:r>
            <a:r>
              <a:rPr lang="ru-RU" dirty="0" err="1"/>
              <a:t>замироточила</a:t>
            </a:r>
            <a:r>
              <a:rPr lang="ru-RU" dirty="0"/>
              <a:t> и вместе с ним храмовый образ Христа Спасителя «Царь Славы».</a:t>
            </a:r>
          </a:p>
        </p:txBody>
      </p:sp>
      <p:pic>
        <p:nvPicPr>
          <p:cNvPr id="5" name="Содержимое 4" descr="ikona_miritichivaja_Tsarja_Muchenik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628800"/>
            <a:ext cx="3651670" cy="44707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ru-RU" sz="8000" dirty="0"/>
              <a:t>Обильное </a:t>
            </a:r>
            <a:r>
              <a:rPr lang="ru-RU" sz="8000" dirty="0" err="1"/>
              <a:t>мироточение</a:t>
            </a:r>
            <a:r>
              <a:rPr lang="ru-RU" sz="8000" dirty="0"/>
              <a:t> наблюдалось и в Лазареву субботу, когда совершался молебен царю Николаю. В память всех этих событий и в ознаменование </a:t>
            </a:r>
            <a:r>
              <a:rPr lang="ru-RU" sz="8000" dirty="0" err="1"/>
              <a:t>прибывания</a:t>
            </a:r>
            <a:r>
              <a:rPr lang="ru-RU" sz="8000" dirty="0"/>
              <a:t> чудотворного образа царя мученика Николая заложен и создан летний храм в честь святых царственных мучеников. В сентябре 2004 года икона в третий раз освятила своим присутствием землю обители и 19 сентября, </a:t>
            </a:r>
            <a:r>
              <a:rPr lang="ru-RU" sz="8000" dirty="0" err="1"/>
              <a:t>Высокопреосвященнейшим</a:t>
            </a:r>
            <a:r>
              <a:rPr lang="ru-RU" sz="8000" dirty="0"/>
              <a:t> Сергием Митрополитом Воронежским и Борисоглебским был освящен новый храм.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CarstvMuc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412776"/>
            <a:ext cx="3095153" cy="4642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</a:t>
            </a:r>
            <a:r>
              <a:rPr lang="ru-RU" dirty="0" smtClean="0"/>
              <a:t>мена </a:t>
            </a:r>
            <a:r>
              <a:rPr lang="ru-RU" dirty="0" err="1"/>
              <a:t>последного</a:t>
            </a:r>
            <a:r>
              <a:rPr lang="ru-RU" dirty="0"/>
              <a:t> Русского Императора и Преподобного Серафима </a:t>
            </a:r>
            <a:r>
              <a:rPr lang="ru-RU" dirty="0" err="1"/>
              <a:t>Саровского</a:t>
            </a:r>
            <a:r>
              <a:rPr lang="ru-RU" dirty="0"/>
              <a:t>, со времен прославления, имеют глубокую духовную связь и здесь в обители соединились два великих </a:t>
            </a:r>
            <a:r>
              <a:rPr lang="ru-RU" dirty="0" err="1"/>
              <a:t>молитвинника</a:t>
            </a:r>
            <a:r>
              <a:rPr lang="ru-RU" dirty="0"/>
              <a:t> пред Престолом Божием за русский народ и возрождение России.</a:t>
            </a:r>
          </a:p>
        </p:txBody>
      </p:sp>
      <p:pic>
        <p:nvPicPr>
          <p:cNvPr id="5" name="Содержимое 4" descr="IMG_406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484784"/>
            <a:ext cx="3095153" cy="46427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428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Свято-Серафимо-Саровский мужской монастырь </vt:lpstr>
      <vt:lpstr>Свято-Серафимо-Саровский мужской монастырь</vt:lpstr>
      <vt:lpstr>Преподобный Серафим Саровский</vt:lpstr>
      <vt:lpstr>История строительства монастыря </vt:lpstr>
      <vt:lpstr>Создание обители</vt:lpstr>
      <vt:lpstr>Духовное становление новоосвященной обители</vt:lpstr>
      <vt:lpstr>Образ царя-страстотерпца Николая</vt:lpstr>
      <vt:lpstr>Слайд 8</vt:lpstr>
      <vt:lpstr>Слайд 9</vt:lpstr>
      <vt:lpstr>Работа ученицы 10 «А» класса Видикер Полины.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2012-11-26T16:34:21Z</dcterms:created>
  <dcterms:modified xsi:type="dcterms:W3CDTF">2012-11-26T19:00:15Z</dcterms:modified>
</cp:coreProperties>
</file>