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B91C4D-FD9C-475F-BC60-AD22490F307F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9111E2-6E83-4AC5-8629-50521EB7A7D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Сулейманова Арина 10 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Свято-Введенский </a:t>
            </a:r>
            <a:r>
              <a:rPr lang="ru-RU" dirty="0"/>
              <a:t>Т</a:t>
            </a:r>
            <a:r>
              <a:rPr lang="ru-RU" dirty="0" smtClean="0"/>
              <a:t>олгский женский монастырь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6789440" cy="1219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3682752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Белокаменный монастырь</a:t>
            </a:r>
            <a:r>
              <a:rPr lang="ru-RU" sz="2400" dirty="0" smtClean="0"/>
              <a:t>, живописно расположившийся на левом берегу Волги, в нескольких километрах от Ярославля, основан </a:t>
            </a:r>
            <a:r>
              <a:rPr lang="ru-RU" sz="2400" dirty="0" smtClean="0"/>
              <a:t>как мужской в </a:t>
            </a:r>
            <a:r>
              <a:rPr lang="ru-RU" sz="2400" dirty="0" smtClean="0"/>
              <a:t>1314 году епископом Ростовским </a:t>
            </a:r>
            <a:r>
              <a:rPr lang="ru-RU" sz="2400" dirty="0" smtClean="0"/>
              <a:t>Прохором.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7" name="Содержимое 16" descr="0_5a1f2_633f6048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04864"/>
            <a:ext cx="3731977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Как повествует житие, епископ </a:t>
            </a:r>
            <a:r>
              <a:rPr lang="ru-RU" dirty="0" smtClean="0"/>
              <a:t>Прохор, </a:t>
            </a:r>
            <a:r>
              <a:rPr lang="ru-RU" dirty="0" smtClean="0"/>
              <a:t>возвращаясь из поездки по северным районам обширной епархии, остановился на ночлег вблизи Ярославля. В полночь он увидел дивный яркий свет, озаривший небо. Выйдя из шатра со своим архиерейским посохом, святитель обнаружил неизвестно откуда взявшийся мост, по которому перешел через Волгу. В светящемся столпе его взору предстал образ Богородицы. Долго со слезами молился владыка перед чудным образом, а потом по тому же мосту перешел обратно к шатру.</a:t>
            </a:r>
          </a:p>
          <a:p>
            <a:endParaRPr lang="ru-RU" dirty="0" smtClean="0"/>
          </a:p>
          <a:p>
            <a:r>
              <a:rPr lang="ru-RU" dirty="0" smtClean="0"/>
              <a:t>По глубокому смирению он хотел утаить это чудо, но, собираясь в дорогу, путники не обнаружили архиерейского посоха. Уразумев </a:t>
            </a:r>
            <a:r>
              <a:rPr lang="ru-RU" dirty="0" err="1" smtClean="0"/>
              <a:t>Промысл</a:t>
            </a:r>
            <a:r>
              <a:rPr lang="ru-RU" dirty="0" smtClean="0"/>
              <a:t> Божий, </a:t>
            </a:r>
            <a:r>
              <a:rPr lang="ru-RU" dirty="0" smtClean="0"/>
              <a:t>Прохор </a:t>
            </a:r>
            <a:r>
              <a:rPr lang="ru-RU" dirty="0" smtClean="0"/>
              <a:t>рассказал о ночном событии своим спутникам. Все вместе на лодках они переправились через Волгу, так как чудесного моста уже не было, и увидели в лесу икону Божией Матери, а рядом с ней - святительский посох.</a:t>
            </a:r>
            <a:endParaRPr lang="ru-RU" dirty="0"/>
          </a:p>
        </p:txBody>
      </p:sp>
      <p:pic>
        <p:nvPicPr>
          <p:cNvPr id="5" name="Содержимое 4" descr="0_72e29_6cbb6db1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298323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этом месте за один день была построена церковь во имя Введения во храм Пресвятой Богородицы, в который вечером святитель </a:t>
            </a:r>
            <a:r>
              <a:rPr lang="ru-RU" dirty="0" smtClean="0"/>
              <a:t>Прохор </a:t>
            </a:r>
            <a:r>
              <a:rPr lang="ru-RU" dirty="0" smtClean="0"/>
              <a:t>внес явленную икону. Икона получила название Толгской, по имени речушки </a:t>
            </a:r>
            <a:r>
              <a:rPr lang="ru-RU" dirty="0" err="1" smtClean="0"/>
              <a:t>Толги</a:t>
            </a:r>
            <a:r>
              <a:rPr lang="ru-RU" dirty="0" smtClean="0"/>
              <a:t>, впадающей в Волгу на месте устроения обители. С тех пор 21 августа празднуется явление иконы и основание Толгской обители, одного из старейших и наиболее почитаемых монастырей Ярославской земли.</a:t>
            </a:r>
            <a:endParaRPr lang="ru-RU" dirty="0"/>
          </a:p>
        </p:txBody>
      </p:sp>
      <p:pic>
        <p:nvPicPr>
          <p:cNvPr id="7" name="Содержимое 6" descr="0_83d4c_fa97b114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059238" cy="2704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XIV веке обитель представляла собой три-четыре кельи, обнесенные оградой, и обыденную (то есть построенную за один день) церковь, хранившую чудотворную икону. Но в начале XV века разразился сильный пожар, уничтоживший все монастырские постройки, всю церковную утварь и скромное имущество иноков. Монахи с тоской глядели на бушующее пламя, полагая, что образ погиб в огне. Однако вскоре икона была обнаружена в монастырской роще, чудесным образом спасенная от пожара. На этом месте была устроена часовня с точным списком иконы.</a:t>
            </a:r>
          </a:p>
          <a:p>
            <a:endParaRPr lang="ru-RU" dirty="0"/>
          </a:p>
        </p:txBody>
      </p:sp>
      <p:pic>
        <p:nvPicPr>
          <p:cNvPr id="5" name="Содержимое 4" descr="002_0000658_1104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23999"/>
            <a:ext cx="3172247" cy="422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olg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4269706" cy="26642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3933056"/>
            <a:ext cx="7952560" cy="2304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Деньги на возведение каменной Введенской церкви взамен сгоревшей пожертвовал некий новгородец Василий, получивший от Толгской иконы полное исцеление от тяжкого недуга. Царь Иван Грозный, посетивший </a:t>
            </a:r>
            <a:r>
              <a:rPr lang="ru-RU" dirty="0" err="1" smtClean="0"/>
              <a:t>Толгу</a:t>
            </a:r>
            <a:r>
              <a:rPr lang="ru-RU" dirty="0" smtClean="0"/>
              <a:t> в 1553 году на обратном пути из Кириллова монастыря, приложившись к Толгской иконе, исцелился от болезни ног, мучившей его после взятия Казани. Он преподнес монастырю богатые дары, на его средства была высажена уникальная кедровая роща при монастыре.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410944" cy="22322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1670 - 1730-е годы складывается существующий ансамбль монастыря: Никольская церковь со Святыми воротами, Настоятельский </a:t>
            </a:r>
            <a:r>
              <a:rPr lang="ru-RU" dirty="0" smtClean="0"/>
              <a:t>корпус, стены </a:t>
            </a:r>
            <a:r>
              <a:rPr lang="ru-RU" dirty="0" smtClean="0"/>
              <a:t>и башни. В 1683 году возведен величественный Введенский собор, который становится главным сооружением монастырского ансамбля. Пятиглавый белокаменный собор сооружался по проекту искусного зодчего митрополита Ростовского Ионы (</a:t>
            </a:r>
            <a:r>
              <a:rPr lang="ru-RU" dirty="0" err="1" smtClean="0"/>
              <a:t>Сысоевича</a:t>
            </a:r>
            <a:r>
              <a:rPr lang="ru-RU" dirty="0" smtClean="0"/>
              <a:t>), управлявшего в это время епархией.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131840" y="3861048"/>
            <a:ext cx="5576296" cy="2234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первой половине XVIII века построена Спасская церковь с больничными палатами для отставных военных чинов. Впервые в ярославском зодчестве проступают черты декоративно-насыщенного стиля барокко. Церковь отличается своеобразным куполом, вокруг которого расположены восемь главок. Верх купола увенчан более крупной девятой главой. Спасская церковь - необычайно гармоничное, уравновешенное и в то же время нарядное сооружение.</a:t>
            </a:r>
            <a:endParaRPr lang="ru-RU" dirty="0"/>
          </a:p>
        </p:txBody>
      </p:sp>
      <p:pic>
        <p:nvPicPr>
          <p:cNvPr id="1026" name="Picture 2" descr="D:\АРИНА\Картинки\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03283"/>
            <a:ext cx="2088232" cy="2834029"/>
          </a:xfrm>
          <a:prstGeom prst="rect">
            <a:avLst/>
          </a:prstGeom>
          <a:noFill/>
        </p:spPr>
      </p:pic>
      <p:pic>
        <p:nvPicPr>
          <p:cNvPr id="1027" name="Picture 3" descr="D:\АРИНА\Картинки\002_000063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73734_21bf5a95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059238" cy="27095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Царствующие особы неоднократно посещали монастырь и делали ему богатые пожертвования. Здесь бывали императрица Анна </a:t>
            </a:r>
            <a:r>
              <a:rPr lang="ru-RU" sz="2400" dirty="0" err="1" smtClean="0"/>
              <a:t>Иоановна</a:t>
            </a:r>
            <a:r>
              <a:rPr lang="ru-RU" sz="2400" dirty="0" smtClean="0"/>
              <a:t>, Екатерина Вторая, Павел Первый. В 1913 году </a:t>
            </a:r>
            <a:r>
              <a:rPr lang="ru-RU" sz="2400" dirty="0" smtClean="0"/>
              <a:t>монастырь посетила семья </a:t>
            </a:r>
            <a:r>
              <a:rPr lang="ru-RU" sz="2400" dirty="0" smtClean="0"/>
              <a:t>государя-императора Николая </a:t>
            </a:r>
            <a:r>
              <a:rPr lang="ru-RU" sz="2400" dirty="0" smtClean="0"/>
              <a:t>II.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59936" cy="26642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1917 году Толгский монастырь был упразднен. Во Введенском соборе службы совершались до 1928 года, когда и его закрыли. В 50-е годы на территории монастыря располагалась детская исправительно-трудовая колония. Почти все монастырские постройки лежали в руинах, уникальная кедровая роща стала сохнуть</a:t>
            </a:r>
            <a:r>
              <a:rPr lang="ru-RU" sz="1600" dirty="0" smtClean="0"/>
              <a:t>...</a:t>
            </a:r>
            <a:endParaRPr lang="ru-RU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552" y="4005064"/>
            <a:ext cx="6840760" cy="19469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канун 1000-летия Крещения Руси в 1987 году началось возрождение обители уже как женского монастыря. Восстановлены монастырские храмы, игуменский дом, жилые корпуса, трапезная. В августе 1992 года был заново освящен Введенский собор. Это единственный храм в обители, в котором частично сохранились древние фрески.</a:t>
            </a:r>
          </a:p>
          <a:p>
            <a:endParaRPr lang="ru-RU" dirty="0"/>
          </a:p>
        </p:txBody>
      </p:sp>
      <p:pic>
        <p:nvPicPr>
          <p:cNvPr id="2050" name="Picture 2" descr="D:\АРИНА\Картинк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634159" cy="243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669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Свято-Введенский Толгский женский монастырь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Арина</cp:lastModifiedBy>
  <cp:revision>9</cp:revision>
  <dcterms:created xsi:type="dcterms:W3CDTF">2012-11-26T14:04:03Z</dcterms:created>
  <dcterms:modified xsi:type="dcterms:W3CDTF">2012-11-26T15:26:03Z</dcterms:modified>
</cp:coreProperties>
</file>